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92" r:id="rId2"/>
    <p:sldId id="413" r:id="rId3"/>
    <p:sldId id="421" r:id="rId4"/>
    <p:sldId id="414" r:id="rId5"/>
    <p:sldId id="422" r:id="rId6"/>
    <p:sldId id="423" r:id="rId7"/>
    <p:sldId id="424" r:id="rId8"/>
    <p:sldId id="425" r:id="rId9"/>
    <p:sldId id="426" r:id="rId10"/>
    <p:sldId id="427" r:id="rId11"/>
    <p:sldId id="428" r:id="rId12"/>
    <p:sldId id="28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80CD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3F95F50-0C19-4450-9D6B-E47352194F85}" v="68" dt="2022-08-26T01:57:39.93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90" y="57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6/11/relationships/changesInfo" Target="changesInfos/changesInfo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AN Mei Yi [Harrisdale Senior High School]" userId="f9f029c9-d743-4d60-9f2c-e74bdec1ab07" providerId="ADAL" clId="{F3F95F50-0C19-4450-9D6B-E47352194F85}"/>
    <pc:docChg chg="undo custSel modSld">
      <pc:chgData name="TAN Mei Yi [Harrisdale Senior High School]" userId="f9f029c9-d743-4d60-9f2c-e74bdec1ab07" providerId="ADAL" clId="{F3F95F50-0C19-4450-9D6B-E47352194F85}" dt="2022-08-26T01:57:39.939" v="119"/>
      <pc:docMkLst>
        <pc:docMk/>
      </pc:docMkLst>
      <pc:sldChg chg="delSp modSp mod">
        <pc:chgData name="TAN Mei Yi [Harrisdale Senior High School]" userId="f9f029c9-d743-4d60-9f2c-e74bdec1ab07" providerId="ADAL" clId="{F3F95F50-0C19-4450-9D6B-E47352194F85}" dt="2022-08-26T01:52:05.253" v="1" actId="14100"/>
        <pc:sldMkLst>
          <pc:docMk/>
          <pc:sldMk cId="2226349418" sldId="292"/>
        </pc:sldMkLst>
        <pc:spChg chg="mod">
          <ac:chgData name="TAN Mei Yi [Harrisdale Senior High School]" userId="f9f029c9-d743-4d60-9f2c-e74bdec1ab07" providerId="ADAL" clId="{F3F95F50-0C19-4450-9D6B-E47352194F85}" dt="2022-08-26T01:52:05.253" v="1" actId="14100"/>
          <ac:spMkLst>
            <pc:docMk/>
            <pc:sldMk cId="2226349418" sldId="292"/>
            <ac:spMk id="22" creationId="{046BE2BE-401B-43B6-9F59-E6AE635E14BD}"/>
          </ac:spMkLst>
        </pc:spChg>
        <pc:grpChg chg="del">
          <ac:chgData name="TAN Mei Yi [Harrisdale Senior High School]" userId="f9f029c9-d743-4d60-9f2c-e74bdec1ab07" providerId="ADAL" clId="{F3F95F50-0C19-4450-9D6B-E47352194F85}" dt="2022-08-26T01:52:02.288" v="0" actId="478"/>
          <ac:grpSpMkLst>
            <pc:docMk/>
            <pc:sldMk cId="2226349418" sldId="292"/>
            <ac:grpSpMk id="23" creationId="{A4BEE6A2-556E-47EB-BE0D-1D5CA4374488}"/>
          </ac:grpSpMkLst>
        </pc:grpChg>
        <pc:grpChg chg="del">
          <ac:chgData name="TAN Mei Yi [Harrisdale Senior High School]" userId="f9f029c9-d743-4d60-9f2c-e74bdec1ab07" providerId="ADAL" clId="{F3F95F50-0C19-4450-9D6B-E47352194F85}" dt="2022-08-26T01:52:02.288" v="0" actId="478"/>
          <ac:grpSpMkLst>
            <pc:docMk/>
            <pc:sldMk cId="2226349418" sldId="292"/>
            <ac:grpSpMk id="26" creationId="{ED8F7365-FCBE-4876-B626-49EB1AB0C0AF}"/>
          </ac:grpSpMkLst>
        </pc:grpChg>
      </pc:sldChg>
      <pc:sldChg chg="addSp modSp mod modAnim">
        <pc:chgData name="TAN Mei Yi [Harrisdale Senior High School]" userId="f9f029c9-d743-4d60-9f2c-e74bdec1ab07" providerId="ADAL" clId="{F3F95F50-0C19-4450-9D6B-E47352194F85}" dt="2022-08-26T01:54:33.692" v="105"/>
        <pc:sldMkLst>
          <pc:docMk/>
          <pc:sldMk cId="3625205343" sldId="426"/>
        </pc:sldMkLst>
        <pc:spChg chg="mod">
          <ac:chgData name="TAN Mei Yi [Harrisdale Senior High School]" userId="f9f029c9-d743-4d60-9f2c-e74bdec1ab07" providerId="ADAL" clId="{F3F95F50-0C19-4450-9D6B-E47352194F85}" dt="2022-08-26T01:52:46.746" v="24" actId="1076"/>
          <ac:spMkLst>
            <pc:docMk/>
            <pc:sldMk cId="3625205343" sldId="426"/>
            <ac:spMk id="2" creationId="{18EDC5D1-9C77-5649-B9DF-42B841A46ADB}"/>
          </ac:spMkLst>
        </pc:spChg>
        <pc:spChg chg="add mod">
          <ac:chgData name="TAN Mei Yi [Harrisdale Senior High School]" userId="f9f029c9-d743-4d60-9f2c-e74bdec1ab07" providerId="ADAL" clId="{F3F95F50-0C19-4450-9D6B-E47352194F85}" dt="2022-08-26T01:54:18.593" v="96" actId="1076"/>
          <ac:spMkLst>
            <pc:docMk/>
            <pc:sldMk cId="3625205343" sldId="426"/>
            <ac:spMk id="4" creationId="{B5E6D5DA-C65B-C7E6-FCB2-48D11F3C0302}"/>
          </ac:spMkLst>
        </pc:spChg>
        <pc:spChg chg="add mod">
          <ac:chgData name="TAN Mei Yi [Harrisdale Senior High School]" userId="f9f029c9-d743-4d60-9f2c-e74bdec1ab07" providerId="ADAL" clId="{F3F95F50-0C19-4450-9D6B-E47352194F85}" dt="2022-08-26T01:54:18.593" v="96" actId="1076"/>
          <ac:spMkLst>
            <pc:docMk/>
            <pc:sldMk cId="3625205343" sldId="426"/>
            <ac:spMk id="5" creationId="{53BD8391-A3F4-6BB2-9831-F9734E4C0437}"/>
          </ac:spMkLst>
        </pc:spChg>
        <pc:spChg chg="mod">
          <ac:chgData name="TAN Mei Yi [Harrisdale Senior High School]" userId="f9f029c9-d743-4d60-9f2c-e74bdec1ab07" providerId="ADAL" clId="{F3F95F50-0C19-4450-9D6B-E47352194F85}" dt="2022-08-26T01:52:41.793" v="23" actId="1076"/>
          <ac:spMkLst>
            <pc:docMk/>
            <pc:sldMk cId="3625205343" sldId="426"/>
            <ac:spMk id="9" creationId="{00000000-0000-0000-0000-000000000000}"/>
          </ac:spMkLst>
        </pc:spChg>
        <pc:spChg chg="mod">
          <ac:chgData name="TAN Mei Yi [Harrisdale Senior High School]" userId="f9f029c9-d743-4d60-9f2c-e74bdec1ab07" providerId="ADAL" clId="{F3F95F50-0C19-4450-9D6B-E47352194F85}" dt="2022-08-26T01:54:18.593" v="96" actId="1076"/>
          <ac:spMkLst>
            <pc:docMk/>
            <pc:sldMk cId="3625205343" sldId="426"/>
            <ac:spMk id="13" creationId="{00000000-0000-0000-0000-000000000000}"/>
          </ac:spMkLst>
        </pc:spChg>
        <pc:spChg chg="mod">
          <ac:chgData name="TAN Mei Yi [Harrisdale Senior High School]" userId="f9f029c9-d743-4d60-9f2c-e74bdec1ab07" providerId="ADAL" clId="{F3F95F50-0C19-4450-9D6B-E47352194F85}" dt="2022-08-26T01:53:13.715" v="46" actId="20577"/>
          <ac:spMkLst>
            <pc:docMk/>
            <pc:sldMk cId="3625205343" sldId="426"/>
            <ac:spMk id="16" creationId="{00000000-0000-0000-0000-000000000000}"/>
          </ac:spMkLst>
        </pc:spChg>
        <pc:grpChg chg="mod">
          <ac:chgData name="TAN Mei Yi [Harrisdale Senior High School]" userId="f9f029c9-d743-4d60-9f2c-e74bdec1ab07" providerId="ADAL" clId="{F3F95F50-0C19-4450-9D6B-E47352194F85}" dt="2022-08-26T01:54:29.452" v="104"/>
          <ac:grpSpMkLst>
            <pc:docMk/>
            <pc:sldMk cId="3625205343" sldId="426"/>
            <ac:grpSpMk id="20" creationId="{68E8000C-AEAC-BA00-7451-4B46D0ABF785}"/>
          </ac:grpSpMkLst>
        </pc:grpChg>
        <pc:inkChg chg="add mod">
          <ac:chgData name="TAN Mei Yi [Harrisdale Senior High School]" userId="f9f029c9-d743-4d60-9f2c-e74bdec1ab07" providerId="ADAL" clId="{F3F95F50-0C19-4450-9D6B-E47352194F85}" dt="2022-08-26T01:54:29.452" v="104"/>
          <ac:inkMkLst>
            <pc:docMk/>
            <pc:sldMk cId="3625205343" sldId="426"/>
            <ac:inkMk id="6" creationId="{EC06EFA1-D336-1FFB-2A4D-0466EF3E71AC}"/>
          </ac:inkMkLst>
        </pc:inkChg>
        <pc:inkChg chg="add mod">
          <ac:chgData name="TAN Mei Yi [Harrisdale Senior High School]" userId="f9f029c9-d743-4d60-9f2c-e74bdec1ab07" providerId="ADAL" clId="{F3F95F50-0C19-4450-9D6B-E47352194F85}" dt="2022-08-26T01:54:29.452" v="104"/>
          <ac:inkMkLst>
            <pc:docMk/>
            <pc:sldMk cId="3625205343" sldId="426"/>
            <ac:inkMk id="8" creationId="{E3C10808-7C1D-A945-8534-7B8789F52235}"/>
          </ac:inkMkLst>
        </pc:inkChg>
        <pc:inkChg chg="add mod">
          <ac:chgData name="TAN Mei Yi [Harrisdale Senior High School]" userId="f9f029c9-d743-4d60-9f2c-e74bdec1ab07" providerId="ADAL" clId="{F3F95F50-0C19-4450-9D6B-E47352194F85}" dt="2022-08-26T01:54:29.452" v="104"/>
          <ac:inkMkLst>
            <pc:docMk/>
            <pc:sldMk cId="3625205343" sldId="426"/>
            <ac:inkMk id="11" creationId="{40100BF7-3829-9E99-E4A4-4D7474D3CDE3}"/>
          </ac:inkMkLst>
        </pc:inkChg>
        <pc:inkChg chg="add mod">
          <ac:chgData name="TAN Mei Yi [Harrisdale Senior High School]" userId="f9f029c9-d743-4d60-9f2c-e74bdec1ab07" providerId="ADAL" clId="{F3F95F50-0C19-4450-9D6B-E47352194F85}" dt="2022-08-26T01:54:29.452" v="104"/>
          <ac:inkMkLst>
            <pc:docMk/>
            <pc:sldMk cId="3625205343" sldId="426"/>
            <ac:inkMk id="14" creationId="{0F1068FB-58D9-A279-8CD2-BF9FD680A46D}"/>
          </ac:inkMkLst>
        </pc:inkChg>
        <pc:inkChg chg="add mod">
          <ac:chgData name="TAN Mei Yi [Harrisdale Senior High School]" userId="f9f029c9-d743-4d60-9f2c-e74bdec1ab07" providerId="ADAL" clId="{F3F95F50-0C19-4450-9D6B-E47352194F85}" dt="2022-08-26T01:54:29.452" v="104"/>
          <ac:inkMkLst>
            <pc:docMk/>
            <pc:sldMk cId="3625205343" sldId="426"/>
            <ac:inkMk id="17" creationId="{0B18540A-42B7-B48F-0FA7-CEE5C027D17B}"/>
          </ac:inkMkLst>
        </pc:inkChg>
        <pc:inkChg chg="add mod">
          <ac:chgData name="TAN Mei Yi [Harrisdale Senior High School]" userId="f9f029c9-d743-4d60-9f2c-e74bdec1ab07" providerId="ADAL" clId="{F3F95F50-0C19-4450-9D6B-E47352194F85}" dt="2022-08-26T01:54:29.452" v="104"/>
          <ac:inkMkLst>
            <pc:docMk/>
            <pc:sldMk cId="3625205343" sldId="426"/>
            <ac:inkMk id="18" creationId="{FC452EC3-6105-C856-27FD-D84EB0430469}"/>
          </ac:inkMkLst>
        </pc:inkChg>
        <pc:inkChg chg="add mod">
          <ac:chgData name="TAN Mei Yi [Harrisdale Senior High School]" userId="f9f029c9-d743-4d60-9f2c-e74bdec1ab07" providerId="ADAL" clId="{F3F95F50-0C19-4450-9D6B-E47352194F85}" dt="2022-08-26T01:54:29.452" v="104"/>
          <ac:inkMkLst>
            <pc:docMk/>
            <pc:sldMk cId="3625205343" sldId="426"/>
            <ac:inkMk id="19" creationId="{5CD2C803-8D27-04FF-3E27-20F712E271F6}"/>
          </ac:inkMkLst>
        </pc:inkChg>
      </pc:sldChg>
      <pc:sldChg chg="addSp delSp modSp mod delAnim modAnim">
        <pc:chgData name="TAN Mei Yi [Harrisdale Senior High School]" userId="f9f029c9-d743-4d60-9f2c-e74bdec1ab07" providerId="ADAL" clId="{F3F95F50-0C19-4450-9D6B-E47352194F85}" dt="2022-08-26T01:57:39.939" v="119"/>
        <pc:sldMkLst>
          <pc:docMk/>
          <pc:sldMk cId="2961137725" sldId="427"/>
        </pc:sldMkLst>
        <pc:picChg chg="del">
          <ac:chgData name="TAN Mei Yi [Harrisdale Senior High School]" userId="f9f029c9-d743-4d60-9f2c-e74bdec1ab07" providerId="ADAL" clId="{F3F95F50-0C19-4450-9D6B-E47352194F85}" dt="2022-08-26T01:57:08.049" v="106" actId="478"/>
          <ac:picMkLst>
            <pc:docMk/>
            <pc:sldMk cId="2961137725" sldId="427"/>
            <ac:picMk id="4" creationId="{00000000-0000-0000-0000-000000000000}"/>
          </ac:picMkLst>
        </pc:picChg>
        <pc:picChg chg="add mod">
          <ac:chgData name="TAN Mei Yi [Harrisdale Senior High School]" userId="f9f029c9-d743-4d60-9f2c-e74bdec1ab07" providerId="ADAL" clId="{F3F95F50-0C19-4450-9D6B-E47352194F85}" dt="2022-08-26T01:57:12.137" v="109" actId="1076"/>
          <ac:picMkLst>
            <pc:docMk/>
            <pc:sldMk cId="2961137725" sldId="427"/>
            <ac:picMk id="6" creationId="{D58C093D-A10C-45DD-A447-2F8537535908}"/>
          </ac:picMkLst>
        </pc:picChg>
        <pc:picChg chg="add del mod">
          <ac:chgData name="TAN Mei Yi [Harrisdale Senior High School]" userId="f9f029c9-d743-4d60-9f2c-e74bdec1ab07" providerId="ADAL" clId="{F3F95F50-0C19-4450-9D6B-E47352194F85}" dt="2022-08-26T01:57:25.822" v="115" actId="22"/>
          <ac:picMkLst>
            <pc:docMk/>
            <pc:sldMk cId="2961137725" sldId="427"/>
            <ac:picMk id="9" creationId="{0D058AF4-B9B7-D4D6-3681-A989AB8A6BFD}"/>
          </ac:picMkLst>
        </pc:picChg>
        <pc:picChg chg="add mod">
          <ac:chgData name="TAN Mei Yi [Harrisdale Senior High School]" userId="f9f029c9-d743-4d60-9f2c-e74bdec1ab07" providerId="ADAL" clId="{F3F95F50-0C19-4450-9D6B-E47352194F85}" dt="2022-08-26T01:57:36.511" v="118" actId="1076"/>
          <ac:picMkLst>
            <pc:docMk/>
            <pc:sldMk cId="2961137725" sldId="427"/>
            <ac:picMk id="12" creationId="{3C837ABF-C9AC-AD27-A592-39433467DBEF}"/>
          </ac:picMkLst>
        </pc:picChg>
      </pc:sldChg>
    </pc:docChg>
  </pc:docChgLst>
</pc:chgInfo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8-01T23:40:24.771"/>
    </inkml:context>
    <inkml:brush xml:id="br0">
      <inkml:brushProperty name="width" value="0.02646" units="cm"/>
      <inkml:brushProperty name="height" value="0.02646" units="cm"/>
      <inkml:brushProperty name="color" value="#3165BB"/>
      <inkml:brushProperty name="fitToCurve" value="1"/>
    </inkml:brush>
  </inkml:definitions>
  <inkml:trace contextRef="#ctx0" brushRef="#br0">80 0 979,'0'0'43,"0"0"9,0 0-41,0 0-11,0 0 0,0 0 0,0 0 183,0 0 34,0 0 7,-6 10 2,6-10-122,0 11-24,0-11-4,-11 15-2,5-5-18,0 5-3,6-5-1,0 5 0,-5-4-13,-1 4-3,6 0-1,-6 0 0,6 0-7,0 1-2,-5 4 0,-1 0 0,6 5-10,-6 1-1,1 4-1,5 1 0,0 4-14,0 0 0,0-4 8,-6-1-8,0 6 0,6-6 0,6 6 0,0-6 0,-6-5 0,5 6 0,7-6 0,-1-5 0,6 1 0,-5-6 0,-7 5-8,7-5 8,5 6-24,0-6 0,-6-5-1,1 0-703,10 0-141</inkml:trace>
  <inkml:trace contextRef="#ctx0" brushRef="#br0" timeOffset="1419.76">479 406 576,'28'0'51,"-28"0"-41,0 0-10,0 0 0,0 0 186,0 0 35,0 0 7,0 0 2,-11-5-68,11 5-14,0 0-2,0 0-1,-6-11-34,6 11-7,-5-10-2,5 5 0,-6-10-26,0 10-4,-5 0-2,5-5 0,6 5-26,0 5-6,-17-5-1,17 5 0,0 0-20,0 0-4,-11-11-1,5 1 0,6 10-4,0 0-8,-17 0 11,5-5-11,1 5 8,11 0-8,0 0 0,0 0 0,-17 10 0,0 1 0,11-1-13,6 5 5,0 5-10,0-5-2,-6 1 0,12 4 0,0-5 20,5 0 0,-11-15 0,0 20 0,6 1 0,0-1 0,-1 0 0,1 1 0,11-1 0,-11-5-12,0 5 12,-1-5-10,-5 1 10,0-16 0,0 0 0,12 10-8,-1 5 8,0-5 0,-11-10 0,12 0-8,5 0 8,0 0 0,-17 0 0,6-5-8,11-5 8,-11 0 0,-1-5-9,1-1 9,0-4 0,-6 0 0,0 5-9,0-1 9,0 6 0,0-5-10,5 0 10,-5-5-8,0 4 8,0 6 0,0-5 0,6 5-8,0-5 8,-6 15 0,0 0 0,0 0-8,11-5 8,-11 5 0,0 0 0,0 0-8,0 0 8,0 0 0,6 15 0,0 0-8,-1 0 28,1-5 7,11-4 1,-11 4 0,-6-10-45,5 10-9,13 5-2,-7-5 0,-5 5-6,5 1-2,-5 4 0,5-5 0,1-5-22,-1 0-5,-5 5-1,5-4-947</inkml:trace>
  <inkml:trace contextRef="#ctx0" brushRef="#br0" timeOffset="1642.43">918 679 979,'23'15'43,"-23"-15"9,0 0-41,0 0-11,0 0 0,11 16 0,-11-16 212,6 15 41,-6 5 8,11 0 2,1-4-136,-7-1-27,-10 0-6,5 10-1,5-4-41,1-1-9,-6 5-2,-6-5 0,6 6-29,-5-11-12,10 5 8,-10 6-8,-7-1-43,6-5-13,6-5-4,0 1-621,-5-6-125</inkml:trace>
  <inkml:trace contextRef="#ctx0" brushRef="#br0" timeOffset="1994.88">1043 157 1440,'0'0'64,"0"0"12,0 0-60,0 0-16,12-10 0,-7 0 0,1 0 199,5 0 37,-5 5 7,6-5 1,-1-1-106,0 6-22,1-5-4,-1 5 0,12-5-36,0 5-8,-12-5 0,1 0-1,10 5-30,-5 0-5,6 0-2,-6-1 0,6 1-12,6 0-2,-1 0-1,-11 5 0,-17 0-15,17-5 9,6 0-9,-11 5 8,-1 5-8,-11-5 0,0 0 0,11 10 0,1 6 0,-7-1 0,-10 0-12,5 5 12,0 0-24,-6 1 4,-5-6 0,5 5 0,-5 6-1,11-11 0,0 5 0,-6-5 0,6 5-7,-6-4 0,6-1-1,0 0 0,0-5-11,0 5-1,6-4-1,0 4 0,5-5-93,0 0-18,-11-10-4,0 0-891</inkml:trace>
  <inkml:trace contextRef="#ctx0" brushRef="#br0" timeOffset="2287">1551 745 1152,'0'0'102,"0"0"-82,0 0-20,0 0 0,0 0 192,0 15 33,0-5 7,0 1 2,0-1-113,5 5-22,-10-5-5,5 5-1,0-5-45,11 0-10,-5 1-2,-6-11 0,0 0-12,0 0-4,0 0 0,0 0 0,0 0-7,11 5-1,-11-5-1,0 0 0,11 5 1,-11-5 1,0 0 0,12-10 0,-1 5-3,-5-6-1,0 1 0,-6 0 0,5-5-9,-5 0 8,0 5-8,0-1 8,-5 1-8,-1 0 0,6 0 0,-11 0 8,-7 5-28,7 5-7,0-5-1,-1 10 0,1 0-40,-6 0-9,5 5-2,1 0 0,11 0-45,-11 6-8,-1-6-3</inkml:trace>
  <inkml:trace contextRef="#ctx0" brushRef="#br0" timeOffset="2670.23">1904-329 1382,'0'0'123,"0"0"-99,0 0-24,11 10 0,-11-10 170,12 10 29,-1 0 5,1 0 2,5 1-69,-6 4-13,0-5-4,7 5 0,-1 5-49,0 1-11,-6-1-1,6 5-1,0 6-34,0-1-6,1-5-2,-7 11 0,6-6 16,-11 6 2,5 4 1,-5 1 0,5-1-23,-5 1-12,-6 4 12,0-4-12,6 5 0,-1-1 0,-16 1 0,11 4 0,-6-9-13,-5 10-10,-1-11-1,7 6-1,5-6 25,-6 1 0,-11-6 0,6 6 0,-7-11-226,7 1-40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6T01:54:27.93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 13824 0 0,'0'0'4543'0'0,"11"4"-4543"0"0,1 0 0 0 0,-2 2-976 0 0,2-2-239 0 0,-2-4-57 0 0,0 0-8 0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6T01:54:28.523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0 181 2760 0 0,'11'25'207'0'0,"-7"-7"-186"0"0,4 3 2322 0 0,7 18 5536 0 0,-12-33-7126 0 0,0 1 0 0 0,-1 1 0 0 0,0-1 0 0 0,0 0 0 0 0,-1 0 0 0 0,2 12 0 0 0,-1 1 125 0 0,1-4-224 0 0,0 0-1 0 0,1 0 0 0 0,7 19 1 0 0,5 14 379 0 0,-15-42-769 0 0,-2-12 94 0 0,-2-17-283 0 0,0-10-137 0 0,1 24 50 0 0,2-1 1 0 0,-1 1 0 0 0,2-16-1 0 0,3-15-21 0 0,8-40 16 0 0,-10 69 121 0 0,0 1 0 0 0,1-1 0 0 0,1 0 0 0 0,-1 1 0 0 0,9-14 0 0 0,-11 21 798 0 0,2 6-750 0 0,0 0 0 0 0,0-1 0 0 0,0 1 0 0 0,4 3-1 0 0,-5-6-134 0 0,2 6 26 0 0,0-1 0 0 0,0 0 1 0 0,-1 1-1 0 0,0-1 0 0 0,0 1 0 0 0,3 10 0 0 0,4 10 2 0 0,13 33 8 0 0,-17-48-53 0 0,-1-6 11 0 0,-4-6-8 0 0,-1 0 0 0 0,1 0 0 0 0,-1 0-1 0 0,1 0 1 0 0,-1 0 0 0 0,1 0 0 0 0,-1 0 0 0 0,0 0 0 0 0,1 0 0 0 0,-1 0 0 0 0,1 0 0 0 0,-1 0 0 0 0,1 0-1 0 0,-1 0 1 0 0,1 0 0 0 0,-1 0 0 0 0,0-1 0 0 0,1 1 0 0 0,-1 0 0 0 0,1 0 0 0 0,-1-1 0 0 0,0 1 0 0 0,1 0-1 0 0,-1 0 1 0 0,1-1 0 0 0,-1 1 0 0 0,0 0 0 0 0,0-1 0 0 0,1 1 0 0 0,-1-1 0 0 0,1 0 0 0 0,6-11 44 0 0,11-58 234 0 0,-6 25-156 0 0,4-21-14 0 0,-15 62-104 0 0,0 0-1 0 0,1 0 1 0 0,-1 0 0 0 0,1 1-1 0 0,0-1 1 0 0,0 0 0 0 0,0 1-1 0 0,5-7 1 0 0,11-18 17 0 0,-14 20 5 0 0,0 1 0 0 0,0 0 1 0 0,1 0-1 0 0,0 0 0 0 0,1 0 0 0 0,11-10 0 0 0,-17 17-18 0 0,1-2-14 0 0,11 1 86 0 0,-10 1-78 0 0,0 0-1 0 0,0 0 1 0 0,0 0 0 0 0,0 0 0 0 0,0 0 0 0 0,0 1-1 0 0,0-1 1 0 0,0 1 0 0 0,-1-1 0 0 0,1 1 0 0 0,0 0-1 0 0,0 0 1 0 0,-1-1 0 0 0,1 1 0 0 0,0 0 0 0 0,-1 1-1 0 0,1-1 1 0 0,1 2 0 0 0,0 0 7 0 0,-1 1-1 0 0,0-1 1 0 0,-1 0-1 0 0,1 1 1 0 0,-1-1-1 0 0,1 1 1 0 0,0 4-1 0 0,5 11 7 0 0,12 44-53 0 0,-11-35 10 0 0,-6-22 7 0 0,1 0 1 0 0,-1 0-1 0 0,1-1 0 0 0,4 7 0 0 0,-4-7-16 0 0,0-1-1 0 0,0 1 1 0 0,-1 0-1 0 0,0-1 1 0 0,0 1-1 0 0,1 6 1 0 0,-1-1-24 0 0,-1-7 35 0 0,-1 0 0 0 0,1 0 0 0 0,0 0 1 0 0,-1 0-1 0 0,1 0 0 0 0,1 0 0 0 0,-1 0 1 0 0,0 0-1 0 0,4 4 0 0 0,2 3-52 0 0,0 0-1 0 0,0 1 1 0 0,-1-1-1 0 0,-1 1 0 0 0,5 13 1 0 0,-9-22 65 0 0,0 1 0 0 0,1-1 0 0 0,-1 0 0 0 0,0 0-1 0 0,1 1 1 0 0,0-1 0 0 0,-1 0 0 0 0,1 0 0 0 0,0-1 0 0 0,0 1 0 0 0,0 0 0 0 0,0-1 0 0 0,1 1 0 0 0,-1-1 0 0 0,0 0 0 0 0,4 2-1 0 0,16 12-201 0 0,-20-14 190 0 0,0 1 0 0 0,0-1 1 0 0,0 0-1 0 0,0 0 0 0 0,1 0 1 0 0,-1 0-1 0 0,0 0 0 0 0,0 0 1 0 0,1-1-1 0 0,2 2 0 0 0,9-2-78 0 0,-8-1 119 0 0,0-1 1 0 0,-1 1-1 0 0,1-1 0 0 0,-1 0 0 0 0,1 0 1 0 0,-1-1-1 0 0,0 1 0 0 0,0-1 0 0 0,0 0 1 0 0,0-1-1 0 0,0 1 0 0 0,-1-1 0 0 0,1 0 1 0 0,-1 0-1 0 0,4-5 0 0 0,20-26 345 0 0,-22 29-298 0 0,0-1 1 0 0,-1 0-1 0 0,0 0 1 0 0,8-13-1 0 0,-10 12-8 0 0,0 0-1 0 0,-1 0 1 0 0,2-9 0 0 0,-3 10-11 0 0,1 0 0 0 0,0 1 0 0 0,0-1 0 0 0,4-8 0 0 0,-3 9 3 0 0,-1 0 0 0 0,1-1 0 0 0,-1 1 0 0 0,0-1 0 0 0,-1 0 1 0 0,0 0-1 0 0,0 0 0 0 0,0 1 0 0 0,-1-1 0 0 0,-1-10 0 0 0,2-7 246 0 0,4-26-1 0 0,-5 47-264 0 0,0 0-1 0 0,0 0 0 0 0,-1 0 1 0 0,1-1-1 0 0,-1 1 1 0 0,1 0-1 0 0,-1 0 1 0 0,0 0-1 0 0,-2-4 0 0 0,2 4-1 0 0,0 1 1 0 0,0-1-1 0 0,0 0 0 0 0,1 0 0 0 0,-1 0 0 0 0,1 0 0 0 0,-1-1 0 0 0,1 1 0 0 0,0 0 0 0 0,1-4 0 0 0,-1 6-18 0 0,0 0-1 0 0,0 0 1 0 0,0 0-1 0 0,0 0 1 0 0,0 0 0 0 0,-1 0-1 0 0,1 0 1 0 0,0 0-1 0 0,0 0 1 0 0,-1 0-1 0 0,1 0 1 0 0,-1 0 0 0 0,1 0-1 0 0,-1 0 1 0 0,1 1-1 0 0,-1-1 1 0 0,1 0-1 0 0,-1 0 1 0 0,0 0 0 0 0,1 1-1 0 0,-1-1 1 0 0,0 0-1 0 0,0 1 1 0 0,0-1-1 0 0,0 0 1 0 0,1 1 0 0 0,-3-1-1 0 0,2 0 62 0 0,-8 10 51 0 0,6-7-107 0 0,-6 3-4 0 0,7-4-6 0 0,0 1 0 0 0,-1-1 0 0 0,1 0 0 0 0,0 1 1 0 0,0 0-1 0 0,0-1 0 0 0,0 1 0 0 0,0 0 0 0 0,0 0 1 0 0,-2 3-1 0 0,-5 41 7 0 0,5-32-20 0 0,0 0 0 0 0,2 0 0 0 0,-1 0-1 0 0,2 0 1 0 0,0 0 0 0 0,1 0 0 0 0,0 0 0 0 0,1 0-1 0 0,3 17 1 0 0,-2 6-11 0 0,-3-30 13 0 0,1 0 0 0 0,1 0 0 0 0,-1 0 0 0 0,1 0 0 0 0,0 0-1 0 0,1 0 1 0 0,0 0 0 0 0,2 7 0 0 0,1-5 1 0 0,0 0 0 0 0,0 0-1 0 0,1-1 1 0 0,0 1 0 0 0,1-1 0 0 0,-1-1-1 0 0,2 1 1 0 0,-1-1 0 0 0,1 0-1 0 0,0-1 1 0 0,0 0 0 0 0,1 0 0 0 0,0-1-1 0 0,14 7 1 0 0,-6-6-18 0 0,1 0 1 0 0,0-1-1 0 0,1-1 0 0 0,-1-1 1 0 0,24 1-1 0 0,-30-4 6 0 0,0 0-1 0 0,0-1 0 0 0,0 0 1 0 0,0-1-1 0 0,-1 0 1 0 0,1-1-1 0 0,0-1 0 0 0,-1 0 1 0 0,15-7-1 0 0,-10 4-391 0 0,0-1 0 0 0,-1 0 0 0 0,0-2-1 0 0,0 1 1 0 0,-1-2 0 0 0,18-16 0 0 0,3-17-1144 0 0,-3 7-15 0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8-01T23:40:28.432"/>
    </inkml:context>
    <inkml:brush xml:id="br0">
      <inkml:brushProperty name="width" value="0.02646" units="cm"/>
      <inkml:brushProperty name="height" value="0.02646" units="cm"/>
      <inkml:brushProperty name="color" value="#3165BB"/>
      <inkml:brushProperty name="fitToCurve" value="1"/>
    </inkml:brush>
  </inkml:definitions>
  <inkml:trace contextRef="#ctx0" brushRef="#br0">175 0 1702,'0'0'76,"0"0"15,0 0-73,0 0-18,-5 20 0,-1-10 0,6-10 81,-11 10 13,5 0 2,-6 6 1,7-6-39,-7 10-8,7 0-2,-7 1 0,1 9-8,-1 0-3,7 6 0,-7-1 0,1 6 3,5-1 0,-5 1 0,-1 5 0,1-1-14,5-4-2,6-1-1,-5-4 0,5 4-15,5 1-8,1-6 8,0 6-8,-1-11 0,7 6 0,-6-11-10,11 0 10,-6 1-44,6-11-3,0-5 0,0 5 0,0 0-154,1-5-31</inkml:trace>
  <inkml:trace contextRef="#ctx0" brushRef="#br0" timeOffset="121.17">586 471 1209,'0'0'53,"0"0"12,-6-10-52,0 5-13,6 5 0,-11-5 0,0-5 263,-1 5 49,12 5 11,0 0 1,-11-6-177,-1 1-36,1 5-7,11 0-2,-11 0-59,-1 0-12,-5 5-3,6 6 0,-6-1-13,5 0-3,1 5-1,-1 0 0,1 0-11,0 1 0,5 4 0,-6 0 0,7-5 0,-1 6-11,0-6 3,6 0 0,-5 5-4,5-4 0,0-1 0,0 0 0,0 0-1,5-5-1,-5 5 0,6-4 0,0-1-2,-1 0-1,1 0 0,0 0 0,0 5-11,-1 1-3,1-6 0,0-5 0,-6-5-13,11-5-2,6 0-1,-5-6 0,5 1 20,-6-10 4,6 5 1,-5-5 0,-1-1 13,6 1 9,-6-5-12,7 4 12,-7 1-8,-5 0 8,5 0 0,-5-6 0,-1 11 0,1 0 0,0 0 12,0 5-3,-6-1 23,0 11 5,0 0 1,0 0 0,0 0-9,0 0-1,0 0-1,0 0 0,0 0-15,5 16-2,1-1-1,0 0 0,-1 0-9,1 6 0,5-6 0,-5 0 0,6 0 0,-1 0 0,0-5 0,-5 6 8,5-6-22,1 5-5,-6-5-1,5 5 0,-5 1-100,-1-1-21,1-5-4,0 0-840</inkml:trace>
  <inkml:trace contextRef="#ctx0" brushRef="#br0" timeOffset="382.93">808 588 1036,'0'0'92,"0"0"-73,0 0-19,0 0 0,0 0 128,0 0 21,17 10 5,-5-5 1,-12-5-9,17 5-2,0 0 0,6-5 0,-6 0-33,0 5-7,0-5-2,0-5 0,0 5-48,-6 0-10,7 0-1,-1 0-1,0 0-26,0-5-6,0 0-1,-6 10 0,6-5-9,1-5 0,-7 0-10,0 0 10,6 0-128,-5-6-19,-1 6-4,-5 0-873</inkml:trace>
  <inkml:trace contextRef="#ctx0" brushRef="#br0" timeOffset="601.74">1042 294 1792,'0'0'80,"0"0"16,0 0-77,0 0-19,0 0 0,0 0 0,0 0 123,0 0 21,0 15 4,0-5 0,0 0-33,0 0-7,0 5-2,0 1 0,0-1-54,0 5-10,0 5-2,0 1-1,5-6-21,-5 5-4,0 6-1,6-1 0,-6-10 1,6 6 0,-6-6 0,6 0 0,-6 1-38,5-1-7,1-5-1,-6 5-1,6-4-43,-1 4-9,1-10-2,0 0-699,-1-5-140</inkml:trace>
  <inkml:trace contextRef="#ctx0" brushRef="#br0" timeOffset="999.5">1293 91 1497,'0'0'133,"0"0"-106,0 0-27,0 0 0,0 0 128,0 0 21,0 20 4,5-5 1,1 6-26,0 4-6,-6 5-1,0 1 0,5-6-61,-5 6-13,0 4-3,6 1 0,0-1-22,-6 6-5,5-1-1,-5-4 0,6 4-16,-6-4 8,6-6-8,0 5 0,-6-4 12,5-6-12,7 0 12,-7-4-12,1-1 0,0-10 0,-1-5 0,1 0 0,-6-5 0,0 0 0,12-10-10,-12 10 10,0 0 0,11-10 0,0-5 0,1-5 0,-1 4 0,6-4 0,-5 0-11,-1 0 11,-11 4 0,11-4 0,-5 5 0,6-5 8,-1 4-8,6 11 0,-6-5-8,1 0 8,-12 10 0,11-5 0,6 0 0,-5 5 0,-12 0 0,11 10 12,-5-5 0,5 5-1,-5 5-3,0-4 0,-1 4 0,1 0 0,0 5-8,-1-5 10,1 1-10,0-1 10,-6 5-22,6-5-4,-1 1 0,1 4-1,-6-5-128,6 0-26,5 0-5</inkml:trace>
  <inkml:trace contextRef="#ctx0" brushRef="#br0" timeOffset="1208.64">2028 836 864,'0'0'76,"0"0"-60,0 0-16,0 0 0,6 10 260,5 5 50,-5-5 10,5 5 1,-5 1-153,-6 4-32,0 0-5,5 0-2,-5 1-85,0-1-16,0 10-4,-5-4-1,5 4-23,-6-5 0,6 1 0,-6-1 0,1 0-152,5-4-34,-6-6-7</inkml:trace>
  <inkml:trace contextRef="#ctx0" brushRef="#br0" timeOffset="1651.53">2341 96 748,'0'0'33,"6"-10"7,-6 10-32,6-10-8,5-5 0,1 4 0,-7 1 320,-5 10 61,6-10 13,5 0 2,1 0-224,-1 0-44,-5 5-10,5-5-2,6 5-40,-5-1-8,-12 6-1,17 0-1,-6-5-23,6 0-5,-17 5-1,12-5 0,-12 5-21,0 0-5,0 0-1,11 15 0,-11-15-10,12 11 0,-7-1 9,1 5-9,-12 5 0,6 0 0,-11-4-10,-1 4 10,7 5-16,5-4 3,-6 4 1,6 0 0,0-5-23,-6 1-4,12-6-1,-6-5 0,0 10-9,6-4-3,-6-1 0,5 0 0,1-5-16,0 0-3,0 0-1,-1 0-660,-5-10-132</inkml:trace>
  <inkml:trace contextRef="#ctx0" brushRef="#br0" timeOffset="1926.92">2655 780 1861,'0'0'82,"0"0"18,0 0-80,0 0-20,0 10 0,0-10 0,0 0 122,0 0 21,0 15 4,0-15 1,0 0-47,0 0-9,6 11-1,-1-1-1,1 0-62,-6-10-13,0 0-3,6 10 0,-6-10 0,11 0 0,-11 0 0,11-5 0,1 5-12,-6-5 0,5 0 0,-5-5 0,5-6 0,-5 6 0,-1-10 8,1 10-8,0-5 8,-6 5-8,6 4 0,-6-4 0,0 0 0,0 10 0,0 0 0,0 0-10,0 0-11,-18 5-3,1-5 0,6 5 0,0 5-40,-1-4-8,1 4-1,-1-5-1,1 5-28,0 0-6,5 5 0,6-5-553,0-10-111</inkml:trace>
  <inkml:trace contextRef="#ctx0" brushRef="#br0" timeOffset="2228.73">3265-289 1893,'0'0'84,"0"0"17,0 0-81,0 0-20,11 15 0,1-5 0,-1 0 109,0 11 18,1-1 3,-1 0 1,1 6-22,-1-1-4,0 5-1,6 1 0,-5-1-31,-1 6-6,1-1-2,5 1 0,-6-6-41,1 0-8,-1 1-1,6 9-1,-11-4-3,5-1-1,-5 1 0,5-1 0,-5-4 17,-6 4 3,6-5 1,-12 6 0,6-6-31,-6 1 8,-5-1-8,-1 0 0,1 1-24,0 4-8,-6-4-2,-6-1 0,6-5-124,-6 6-25,0-1-5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8-01T23:42:10.269"/>
    </inkml:context>
    <inkml:brush xml:id="br0">
      <inkml:brushProperty name="width" value="0.53333" units="cm"/>
      <inkml:brushProperty name="height" value="1.06667" units="cm"/>
      <inkml:brushProperty name="color" value="#FFFF00"/>
      <inkml:brushProperty name="tip" value="rectangle"/>
      <inkml:brushProperty name="rasterOp" value="maskPen"/>
      <inkml:brushProperty name="fitToCurve" value="1"/>
    </inkml:brush>
  </inkml:definitions>
  <inkml:trace contextRef="#ctx0" brushRef="#br0">-3-2 795,'0'0'35,"0"0"8,0 0-35,0 0-8,0 0 0,0 0 0,0 0 90,0 0 16,0 0 3,0 0 1,0 10 6,0-10 2,0 0 0,0 0 0,0 0-23,0 0-5,0 16-1,0-16 0,0 0-13,0 0-2,12 5-1,-1 5 0,0-10-13,1 10-4,-1-5 0,6 0 0,0 0-19,0 5-4,-5-5-1,5 0 0,6 0-10,0 6-2,-6-6-1,5 0 0,1 0-10,0 0-1,0 0-8,5 0 12,-5-5-12,0 5 0,0 0 8,5 0-8,-11 0 0,12 0 0,-6 0 8,5 0-8,-5-5 0,0 6 0,0-6 0,-1 5 0,1 0 0,6 0 0,-7-5 0,1-5 0,0 5 0,6 0 0,-7 0 8,7-5-8,-6 5 0,-6-5 0,0-1 0,6 1 0,-6 0 0,6 0 0,-6 5 0,5-5 0,1 0 0,0 5 11,6 0-11,-7-5 10,1 5-10,-6 0 0,0 0-10,6 0 10,0 5 0,-6-5 0,0-5 0,0 5 0,0 0 0,6 0 0,-6 0 0,0 5 0,0-10 0,1 5 0,-1 5 0,5 0 0,-10-5 0,5 0 0,6 5 0,-6 0 0,0 0 0,6 0-9,-6 1 9,0-1 0,0 5 0,6-5 0,-6 5 0,0-5 0,0 5 0,0-5 0,0 0 0,0 0 0,-5-5 0,-1 5 0,6-5 0,0 0 0,1 0 0,-7 0 0,-11 0 0,0 0 8,0 0-8,0 0 0,0 0 0,0 0 8,11 5-8,-11-5 0,0 0 0,0 0-781,0 0-160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9600" units="cm"/>
          <inkml:channel name="Y" type="integer" max="7200" units="cm"/>
          <inkml:channel name="F" type="integer" max="4096" units="dev"/>
        </inkml:traceFormat>
        <inkml:channelProperties>
          <inkml:channelProperty channel="X" name="resolution" value="369.51501" units="1/cm"/>
          <inkml:channelProperty channel="Y" name="resolution" value="415.70438" units="1/cm"/>
          <inkml:channelProperty channel="F" name="resolution" value="0" units="1/dev"/>
        </inkml:channelProperties>
      </inkml:inkSource>
      <inkml:timestamp xml:id="ts0" timeString="2021-08-01T23:42:17.346"/>
    </inkml:context>
    <inkml:brush xml:id="br0">
      <inkml:brushProperty name="width" value="0.09333" units="cm"/>
      <inkml:brushProperty name="height" value="0.09333" units="cm"/>
      <inkml:brushProperty name="color" value="#3165BB"/>
      <inkml:brushProperty name="fitToCurve" value="1"/>
    </inkml:brush>
  </inkml:definitions>
  <inkml:trace contextRef="#ctx0" brushRef="#br0">0 0 288,'0'0'25,"0"0"-25,0 0 0,0 0 0,0 0 274,0 0 50,0 0 9,0 0 3,0 0-168,0 0-34,0 0-6,0 0-2,0 0-18,0 0-4,0 0-1,0 0 0,0 0-29,0 0-6,0 0 0,0 0-1,6 15-29,-6 0-6,5 5 0,1 6-1,0-1-31,-6 5 0,6 1-11,-1 9 11,1 1 0,-6 10 0,6 9 0,-1 6 0,1-10 0,-6-16 0,6 6 0,-1 0 0,1-1 0,-6-4 16,6 4 0,0-9-1,-1-1-24,1 6-5,-6-11-1,6 1 0,-1-11 15,-5 0 15,0-10-3,6 6-1,-6-16-11,0 0 0,0 0 0,0 0 0,0 0-9,0 0-1,0 0 0,-6-11 0,6-4 10,-5 0 0,5 0 0,0 5 0,5 0 0,-5-1-8,0-9 8,6 0 0,-6 0 0,6 9-8,-1-9 8,7 5 0,-6 5 0,-1-5 0,1 5 0,5-1 11,1 1-11,-7 0 0,7 0 0,5 5 0,-6-5 0,6 0 0,1 10-10,-1 0 10,-6 0 0,6 5 0,0-5 0,0 5 0,0 5 0,6 0 8,-6 5-8,0 0 10,1 6-10,-7-6 8,0 10-8,6-4 8,-5 9-8,-1-5 8,6-4-8,-5 4 8,-1-5-8,1 11 0,-1-6 0,0-5 0,6 0-8,-11-4-4,6-6-1,-1 0 0,0 5-49,-5-5-10,-6-10-1,0 0-664,11-5-133</inkml:trace>
  <inkml:trace contextRef="#ctx0" brushRef="#br0" timeOffset="388.81">724 623 1152,'0'-25'102,"0"25"-82,0 0-20,0 0 0,0 0 135,0 0 22,0 0 5,11 20 1,-5-5-21,5 0-4,1-5-1,-1-10 0,1 0-45,5 0-8,-6 0-3,6 0 0,-5-5-29,5 5-5,0 0-2,0 0 0,0-5-18,0 5-4,6-5-1,0 0 0,0 0-6,5 0-2,1-5 0,5 5 0,-6-5-6,1 5 0,-1-1-8,6 1 12,1 0-12,-7 0 0,1 0 8,-1 0-8,-5 5 0,0-10 0,0 5 0,-6-5-10,0 0-24,0 5-5,0-6-1,0 1 0,-6 0-137,-5 0-28,11-5-6</inkml:trace>
  <inkml:trace contextRef="#ctx0" brushRef="#br0" timeOffset="737.24">1357 268 172,'0'10'16,"0"-10"-16,0 0 0,0 0 0,0 0 340,0 0 64,0 0 14,0 0 2,0 0-225,0 0-46,11 10-9,0-4-1,1-1-36,-1 5-7,1-5-2,-1 5 0,0 0-34,-5-5-6,6 0-2,-1 0 0,6 0-22,-6 5-5,7-4-1,-7-6 0,0 5-11,6 0-2,1 0-1,-7 10 0,6 10-10,-6-4 8,7-11-8,-1 0 8,-6 5-8,0-10 0,1 0 0,5 0 0,-6 0 0,1 5 0,-7 6 0,1-11 0,-6-5 8,0 0-8,0 0 8,0 0-8,0 0 12,0 10-4,0 5 0,-6 0 0,-5 0-8,5 6 10,-5 4-10,-6 0 10,5 1-10,-5-6 0,6-5 0,-6 5 0,11-4 0,-11-1 0,6 0-9,-1 5 9,1 1-18,5-11 0,-5-5 0,-1 0 0,7 0-30,5-5-7,0 0-1,0 0 0,-6-10-188,6 0-39</inkml:trace>
  <inkml:trace contextRef="#ctx0" brushRef="#br0" timeOffset="1114.93">2006 76 1969,'0'0'87,"0"0"18,0 0-84,0 0-21,0 10 0,-5 5 0,5-5 156,0 5 26,-6 6 6,6-1 0,0 5-150,0 1-30,-6 19-8,1-4 0,10-16 52,-5 0 10,6 1 2,-6 9 0,11 6-52,1 4-12,-6-9 0,5 4 0,0-4 0,12 4 0,0-9 0,-6-1 0,6-10 0,-6 1-18,0-11 4,0 5 1,6 0 13,-6-10 0,-6 0 9,7 5-9,-1 6 16,-6-16-2,6-5-1,-5-11 0,-1 1 0,0-5 0,-5 10 0,0-11 0,-1 1 3,1-5 0,0-11 0,-6 1 0,6-6 1,-12 1 1,0 4 0,6-4 0,-6 4-4,-5 1-1,0 5 0,-1-1 0,1 1-13,-1 4 9,-10 1-9,5 0 8,-6 4-8,6 6 0,-12 0 9,6 5-9,-5 5-8,5 0-7,0 5-1,6 5 0,6 0-32,-1 10-6,1 0-2,0 1 0,5 4-29,-6 0-7,7 10 0,-1 1-1,0-6-159,1 1-31,10 34-6,7-9-2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6T01:54:25.424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10 30 4144 0 0,'-10'-12'5890'0'0,"10"12"-5798"0"0,0 0 0 0 0,1 0 1 0 0,-1 0-1 0 0,0 0 0 0 0,0 0 1 0 0,0 0-1 0 0,0 0 0 0 0,1 0 1 0 0,-1 0-1 0 0,0 0 0 0 0,0 0 1 0 0,0 0-1 0 0,0-1 0 0 0,0 1 1 0 0,0 0-1 0 0,1 0 0 0 0,-1 0 1 0 0,0 0-1 0 0,0 0 0 0 0,0 0 1 0 0,0 0-1 0 0,0-1 0 0 0,0 1 1 0 0,0 0-1 0 0,0 0 0 0 0,1 0 1 0 0,-1 0-1 0 0,0 0 0 0 0,0-1 1 0 0,0 1-1 0 0,0 0 0 0 0,0 0 1 0 0,0 0-1 0 0,0 0 0 0 0,0 0 1 0 0,0-1-1 0 0,0 1 0 0 0,2-7 4633 0 0,-2 6-4575 0 0,1 1-1 0 0,-1-1 0 0 0,1 1 0 0 0,-1-1 1 0 0,1 1-1 0 0,-1 0 0 0 0,1-1 0 0 0,-1 1 1 0 0,1 0-1 0 0,-1-1 0 0 0,1 1 0 0 0,-1 0 0 0 0,1 0 1 0 0,0-1-1 0 0,0 1 0 0 0,0 0-67 0 0,0 0-1 0 0,0 0 1 0 0,0 0 0 0 0,0 0-1 0 0,0 0 1 0 0,0 0-1 0 0,0 0 1 0 0,1 0 0 0 0,-1 0-1 0 0,0 1 1 0 0,0-1-1 0 0,0 0 1 0 0,-1 1 0 0 0,1-1-1 0 0,0 1 1 0 0,0-1-1 0 0,0 1 1 0 0,0-1 0 0 0,1 2-1 0 0,7 6 482 0 0,0 0-1 0 0,10 13 1 0 0,-16-17-501 0 0,0 0 0 0 0,-1 0 1 0 0,1 1-1 0 0,-1-1 1 0 0,0 0-1 0 0,0 1 1 0 0,0-1-1 0 0,-1 1 1 0 0,2 6-1 0 0,0 2 33 0 0,0 4-33 0 0,-1 0-1 0 0,1 18 1 0 0,-1-1 29 0 0,7 44 0 0 0,-4-42-58 0 0,2 46 0 0 0,-1 43 31 0 0,-1-48-64 0 0,-1-32 0 0 0,-1-13 0 0 0,11 43 0 0 0,-2-16 0 0 0,1-8 0 0 0,-3-14 0 0 0,1 8 0 0 0,2 0 0 0 0,2-1 0 0 0,38 76 0 0 0,-18-41 0 0 0,-22-48 0 0 0,1-1 0 0 0,34 54 0 0 0,-35-66 6 0 0,45 58 52 0 0,24 28 135 0 0,22 25-66 0 0,-41-61-116 0 0,-5-5 54 0 0,80 69-1 0 0,-125-121-57 0 0,196 148 254 0 0,-179-137-243 0 0,-23-16-5 0 0,1-1 1 0 0,-1 0-1 0 0,1 0 0 0 0,16 6 0 0 0,-5-3 37 0 0,-15-6-45 0 0,1 0-1 0 0,-1 0 0 0 0,1 0 1 0 0,6 1-1 0 0,11 2 1 0 0,-19-4 172 0 0,0 0 0 0 0,0 0 0 0 0,0 0 0 0 0,0 0 0 0 0,1-1 0 0 0,5 1 0 0 0,-8-2-220 0 0,0 1 1 0 0,0-1-1 0 0,0 1 0 0 0,-1-1 0 0 0,1 0 1 0 0,0 1-1 0 0,0-1 0 0 0,-1 0 0 0 0,1 1 0 0 0,0-1 1 0 0,0-1-1 0 0,0 2 30 0 0,-1-1 1 0 0,0 1-1 0 0,1-1 1 0 0,-1 1 0 0 0,0-1-1 0 0,0 0 1 0 0,1 1-1 0 0,-1-1 1 0 0,0 1-1 0 0,0-1 1 0 0,0 0-1 0 0,0 1 1 0 0,0-1 0 0 0,1 1-1 0 0,-1-1 1 0 0,0 0-1 0 0,0 1 1 0 0,-1-1-1 0 0,1 1 1 0 0,0-2-1 0 0,0 0-4 0 0,2-6 22 0 0,-1 7-1 0 0,-1-1 0 0 0,1 0 0 0 0,-1 1 1 0 0,1-1-1 0 0,-1 1 0 0 0,0-1 0 0 0,0 0 1 0 0,0 1-1 0 0,0-1 0 0 0,0 0 0 0 0,0 1 0 0 0,-1-1 1 0 0,1 1-1 0 0,0-1 0 0 0,-1-1 0 0 0,-4-12 19 0 0,0-3 29 0 0,5 17-42 0 0,-1 0 0 0 0,1 0 0 0 0,0 0 0 0 0,-1 0 0 0 0,1 0-1 0 0,-1 0 1 0 0,1 0 0 0 0,-1 0 0 0 0,0 0 0 0 0,1 0 0 0 0,-1 0 0 0 0,0 0 0 0 0,0 1 0 0 0,-1-2 0 0 0,-2-3 94 0 0,1-1-63 0 0,1 1-1 0 0,0-1 0 0 0,1 0 1 0 0,-2-8-1 0 0,-4-12-1026 0 0,7 23 714 0 0,0-4 46 0 0,0-1 202 0 0,-3-8 558 0 0,2 12-497 0 0,0 0-1 0 0,1 0 1 0 0,-1 1 0 0 0,1-1 0 0 0,0-8-1 0 0,-5-31-36 0 0,4 36 0 0 0,-1-1 0 0 0,2 1 0 0 0,-1-1 0 0 0,1 1 0 0 0,0-1 0 0 0,2-11 0 0 0,-2 12 3 0 0,-2 2-1 0 0,0-23-155 0 0,1 25 101 0 0,-3 7 177 0 0,-2 7-50 0 0,3-5-75 0 0,0 0 0 0 0,0-1 0 0 0,0 1 0 0 0,-1-1 0 0 0,-6 10 0 0 0,8-13 0 0 0,0 0 0 0 0,1 0 0 0 0,0 0 0 0 0,0 1 0 0 0,-1-1 0 0 0,1 0 0 0 0,1 1 0 0 0,-1-1 0 0 0,-1 5 0 0 0,1-4 0 0 0,1 0 0 0 0,-1 0 0 0 0,0 0 0 0 0,0 0 0 0 0,-1 0 0 0 0,1 0 0 0 0,-3 4 0 0 0,-56 66 0 0 0,42-46 0 0 0,15-22 0 0 0,0 0 0 0 0,0 0 0 0 0,0 0 0 0 0,-6 6 0 0 0,3-5 0 0 0,1 0 0 0 0,1 0 0 0 0,-1 1 0 0 0,-4 8 0 0 0,5-7 0 0 0,0-1 0 0 0,-1 1 0 0 0,-7 7 0 0 0,4-6 0 0 0,1 0 0 0 0,0 0 0 0 0,1 1 0 0 0,0-1 0 0 0,0 1 0 0 0,-3 12 0 0 0,7-18 0 0 0,0 0 0 0 0,0-1 0 0 0,0 1 0 0 0,0 0 0 0 0,-1-1 0 0 0,1 1 0 0 0,-1-1 0 0 0,-5 6 0 0 0,-21 25 0 0 0,29-34 0 0 0,-1 1 0 0 0,1-1 0 0 0,0 1 0 0 0,0 0 0 0 0,-1-1 0 0 0,1 1 0 0 0,-1-1 0 0 0,1 1 0 0 0,0-1 0 0 0,-1 1 0 0 0,1-1 0 0 0,-1 0 0 0 0,1 1 0 0 0,-1-1 0 0 0,1 1 0 0 0,-1-1 0 0 0,0 0 0 0 0,1 0 0 0 0,-1 1 0 0 0,-1-1 0 0 0,-1 2 0 0 0,-5 13 0 0 0,3-4 11 0 0,4-9 114 0 0,1-2-121 0 0,0 0 0 0 0,1 0 1 0 0,-1 0-1 0 0,0 0 0 0 0,1 0 0 0 0,-1 0 0 0 0,0 0 0 0 0,0 1 1 0 0,1-1-1 0 0,-1 0 0 0 0,0 0 0 0 0,0 0 0 0 0,1 0 0 0 0,-1 0 1 0 0,0 1-1 0 0,0-1 0 0 0,1 0 0 0 0,-1 0 0 0 0,0 0 0 0 0,0 1 0 0 0,0-1 1 0 0,0 0-1 0 0,1 0 0 0 0,-1 1 0 0 0,0-1 0 0 0,8 7 104 0 0,-1 0-28 0 0,-6-6-67 0 0,0 0 0 0 0,0 0 0 0 0,0 0 0 0 0,0 0 0 0 0,0 0 0 0 0,0-1 0 0 0,0 1 0 0 0,0 0-1 0 0,0 0 1 0 0,0-1 0 0 0,0 1 0 0 0,0 0 0 0 0,1-1 0 0 0,-1 1 0 0 0,2-1 0 0 0,25 3 159 0 0,-22-1-122 0 0,0-2 1 0 0,0 1-1 0 0,0-1 0 0 0,0 0 0 0 0,11-1 0 0 0,-8 0 15 0 0,-1 0-1 0 0,0 1 0 0 0,9 0 1 0 0,-11 0-37 0 0,-1 0 1 0 0,1 0 0 0 0,-1 0-1 0 0,0-1 1 0 0,1 1-1 0 0,-1-1 1 0 0,0-1-1 0 0,9-2 1 0 0,57-21 104 0 0,-69 25-158 0 0,0-1 0 0 0,0 0-1 0 0,0 1 1 0 0,0-1 0 0 0,0 0-1 0 0,0 0 1 0 0,0-1 0 0 0,0 1 0 0 0,2-2-1 0 0,-1 1-84 0 0,-1 1-103 0 0,-2 0 51 0 0,1 0 0 0 0,0 1-1 0 0,-1-1 1 0 0,1 0 0 0 0,-1 1-1 0 0,1-1 1 0 0,0 0 0 0 0,0 1-1 0 0,-1-1 1 0 0,1 1 0 0 0,0-1-1 0 0,0 1 1 0 0,1-1 0 0 0,10-7-2224 0 0,1-6-72 0 0,-11 10-26 0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6T01:54:26.071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200 244 7832 0 0,'0'0'602'0'0,"-5"-11"5102"0"0,-12-41-252 0 0,-4-22-1315 0 0,16 51-3572 0 0,5 20-507 0 0,-1 0 0 0 0,1-1-1 0 0,-1 1 1 0 0,0 0 0 0 0,1 0 0 0 0,-1 0 0 0 0,-1 0 0 0 0,1 1 0 0 0,0-1-1 0 0,-1 0 1 0 0,1 0 0 0 0,-1 1 0 0 0,-3-4 0 0 0,-20-21 390 0 0,23 25-360 0 0,0 1-7 0 0,-5-2-7 0 0,5 2-58 0 0,1 0 0 0 0,-1 0-1 0 0,1 0 1 0 0,-1 1 0 0 0,1-1-1 0 0,-1 1 1 0 0,0-1 0 0 0,1 1 0 0 0,-1 0-1 0 0,0 0 1 0 0,1 0 0 0 0,-1-1-1 0 0,0 2 1 0 0,1-1 0 0 0,-4 0 0 0 0,-5 5 6 0 0,8-3-17 0 0,0-1 0 0 0,-1 1 0 0 0,1 0 0 0 0,0 0 0 0 0,1 0 0 0 0,-1 0 0 0 0,0 1 0 0 0,-2 3 0 0 0,-8 10 10 0 0,10-14-15 0 0,1-1 0 0 0,-1 1 0 0 0,1 0 0 0 0,0 0 0 0 0,0 0 0 0 0,0-1 0 0 0,0 1 0 0 0,0 0 0 0 0,0 1 0 0 0,0-1 0 0 0,1 0 0 0 0,-1 0 0 0 0,1 0 0 0 0,-1 0 0 0 0,1 3 0 0 0,-3 10 0 0 0,-1 16 0 0 0,2-14 0 0 0,1-8 0 0 0,0 0 0 0 0,1-1 0 0 0,0 1 0 0 0,1 9 0 0 0,1 13 0 0 0,-2-11-4 0 0,-1 8-26 0 0,7 56 0 0 0,-1-46 30 0 0,0 38 0 0 0,2 19 0 0 0,-7-93 0 0 0,5 36 0 0 0,0 44 0 0 0,-2-22 0 0 0,11 64 0 0 0,-8-74 0 0 0,4-8 1 0 0,-7-34-3 0 0,0 1-1 0 0,-1 0 1 0 0,-1 0 0 0 0,2 12 0 0 0,-1 13 479 0 0,-1-17-2103 0 0,0 1-6913 0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6T01:54:26.436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31 5064 0 0,'0'0'232'0'0,"1"-2"437"0"0,14-1 11571 0 0,-7 6-8188 0 0,1-1-4471 0 0,184-2 5556 0 0,-182-1-5193 0 0,1 0 0 0 0,-1-1-1 0 0,0 0 1 0 0,19-7 0 0 0,-7-1-2572 0 0,-13 4 1257 0 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6T01:54:27.179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0 32 13992 0 0,'0'0'3445'0'0,"0"3"-2385"0"0,2 13-257 0 0,0 1 0 0 0,0-1 0 0 0,7 20 0 0 0,4 32-153 0 0,2 17-258 0 0,-2-20-268 0 0,14 106-48 0 0,-11-89-12 0 0,-15-57-294 0 0,-11-36 76 0 0,3-2 40 0 0,0 0 0 0 0,1-1 0 0 0,0 0 0 0 0,-6-22 1 0 0,4 11 50 0 0,2 0 20 0 0,0 0-1 0 0,-2-30 1 0 0,2 20 45 0 0,4 17 46 0 0,0 0 0 0 0,1 1 0 0 0,0-1 0 0 0,2 0 0 0 0,0 0 0 0 0,1 1 0 0 0,1-1 0 0 0,0 1 0 0 0,11-31 0 0 0,-8 31 32 0 0,-2 2 47 0 0,1 1 0 0 0,1 1 0 0 0,1-1 1 0 0,-1 1-1 0 0,13-18 0 0 0,-17 30-96 0 0,-1-1 0 0 0,1 1 0 0 0,-1-1-1 0 0,1 1 1 0 0,0-1 0 0 0,0 1 0 0 0,0 0 0 0 0,2-2 0 0 0,10-6 315 0 0,-13 9-302 0 0,1-1 0 0 0,-1 1-1 0 0,0-1 1 0 0,0 1 0 0 0,1 0 0 0 0,-1 0 0 0 0,0 0 0 0 0,1 0-1 0 0,-1 0 1 0 0,0 0 0 0 0,1 0 0 0 0,1 1 0 0 0,2-1 71 0 0,8 0 115 0 0,-13 0-215 0 0,1 0 0 0 0,-1 1 0 0 0,1-1 1 0 0,-1 0-1 0 0,1 0 0 0 0,-1 0 0 0 0,1 1 1 0 0,-1-1-1 0 0,0 0 0 0 0,1 1 0 0 0,-1-1 1 0 0,0 0-1 0 0,1 1 0 0 0,-1-1 1 0 0,0 1-1 0 0,1-1 0 0 0,-1 0 0 0 0,0 1 1 0 0,0-1-1 0 0,1 1 0 0 0,-1-1 0 0 0,0 1 1 0 0,0 0-1 0 0,1 1 45 0 0,14 16 242 0 0,-12-15-259 0 0,0 0 1 0 0,-1 0-1 0 0,1 0 0 0 0,-1 0 0 0 0,0 1 0 0 0,0-1 0 0 0,0 1 0 0 0,0 0 0 0 0,0-1 0 0 0,2 9 0 0 0,1 11 136 0 0,-3-18-143 0 0,-1-1-1 0 0,0 1 1 0 0,0 0 0 0 0,0 0 0 0 0,0 0-1 0 0,-1 0 1 0 0,0 0 0 0 0,0 0-1 0 0,-1 7 1 0 0,0-7-27 0 0,1-2 9 0 0,-1 0 1 0 0,0 0 0 0 0,0 0 0 0 0,0 0 0 0 0,0 0 0 0 0,0 0-1 0 0,0 0 1 0 0,-1 0 0 0 0,0 0 0 0 0,1-1 0 0 0,-1 1 0 0 0,0-1-1 0 0,-3 4 1 0 0,-16 9 157 0 0,0-1 0 0 0,-28 14 0 0 0,45-26-188 0 0,0 0 0 0 0,0-1-1 0 0,0 0 1 0 0,0 0 0 0 0,0 0-1 0 0,0 0 1 0 0,0-1 0 0 0,0 0 0 0 0,0 1-1 0 0,0-2 1 0 0,0 1 0 0 0,0 0-1 0 0,0-1 1 0 0,0 0 0 0 0,0 1-1 0 0,0-2 1 0 0,-5-1 0 0 0,8 2-255 0 0,1 1 258 0 0,-1-1 0 0 0,1 1 0 0 0,0-1-1 0 0,0 1 1 0 0,-1-1 0 0 0,1 1 0 0 0,0 0-1 0 0,-1-1 1 0 0,1 1 0 0 0,0-1 0 0 0,-1 1 0 0 0,1 0-1 0 0,-1-1 1 0 0,1 1 0 0 0,-1 0 0 0 0,1-1-1 0 0,-1 1 1 0 0,0 0 0 0 0,-6-5-1547 0 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  <inkml:channel name="OA" type="integer" max="360" units="deg"/>
          <inkml:channel name="OE" type="integer" max="90" units="deg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  <inkml:channelProperty channel="OA" name="resolution" value="1000" units="1/deg"/>
          <inkml:channelProperty channel="OE" name="resolution" value="1000" units="1/deg"/>
        </inkml:channelProperties>
      </inkml:inkSource>
      <inkml:timestamp xml:id="ts0" timeString="2022-08-26T01:54:27.558"/>
    </inkml:context>
    <inkml:brush xml:id="br0">
      <inkml:brushProperty name="width" value="0.05" units="cm"/>
      <inkml:brushProperty name="height" value="0.05" units="cm"/>
      <inkml:brushProperty name="color" value="#004F8B"/>
    </inkml:brush>
  </inkml:definitions>
  <inkml:trace contextRef="#ctx0" brushRef="#br0">1 148 6912 0 0,'0'0'528'0'0,"2"1"-82"0"0,0 0 426 0 0,1 1 0 0 0,0-1 0 0 0,-1 1 0 0 0,0 0 0 0 0,1 0 0 0 0,-1 0 0 0 0,0 0 0 0 0,0 1 0 0 0,0-1 0 0 0,-1 1 0 0 0,3 3 0 0 0,1 2-179 0 0,0 0 0 0 0,4 13 0 0 0,-8-18 733 0 0,-2 9 1612 0 0,-1-17-2987 0 0,0 0 1 0 0,0-1-1 0 0,0 1 1 0 0,1-1-1 0 0,-1 0 1 0 0,1 1-1 0 0,1-1 1 0 0,-1 0-1 0 0,1 0 1 0 0,0-6 0 0 0,1-2-83 0 0,0 0 1 0 0,1 0-1 0 0,3-15 1 0 0,-3 25 44 0 0,0-1 0 0 0,-1 1-1 0 0,1 0 1 0 0,1 0 0 0 0,3-6 0 0 0,5-8 31 0 0,-8 11-10 0 0,-2 5-31 0 0,0 0 0 0 0,0 1 0 0 0,0-1-1 0 0,0 0 1 0 0,0 0 0 0 0,1 1 0 0 0,-1-1 0 0 0,0 1 0 0 0,1-1 0 0 0,-1 1 0 0 0,1 0 0 0 0,-1 0 0 0 0,1 0 0 0 0,0-1 0 0 0,-1 1 0 0 0,1 1-1 0 0,0-1 1 0 0,0 0 0 0 0,3-1 0 0 0,-4 2-2 0 0,1-1 0 0 0,0 0-1 0 0,-1 0 0 0 0,1 1 0 0 0,0-1 1 0 0,0 1-1 0 0,0-1 0 0 0,0 1 1 0 0,-1 0-1 0 0,4-1 0 0 0,-1 2-1 0 0,0 0-1 0 0,0-1 1 0 0,0 1 0 0 0,0 1-1 0 0,-1-1 1 0 0,1 0 0 0 0,7 5-1 0 0,-6-3 22 0 0,1 1 0 0 0,-1 0 1 0 0,0 0-1 0 0,0 1 0 0 0,-1 0 0 0 0,1-1 0 0 0,-1 2 0 0 0,0-1 0 0 0,0 0 1 0 0,3 8-1 0 0,9 10 58 0 0,-11-15-97 0 0,0 1-1 0 0,-1 0 0 0 0,0 0 0 0 0,3 13 1 0 0,5 8-150 0 0,-10-25 165 0 0,0 1 1 0 0,0-1-1 0 0,-1 0 0 0 0,2 9 1 0 0,5 15-76 0 0,-7-27-28 0 0,0 1 0 0 0,-1-1 0 0 0,1 0 0 0 0,0 0 0 0 0,-1 1 0 0 0,1-1 0 0 0,-1 0-1 0 0,0 1 1 0 0,0-1 0 0 0,0 0 0 0 0,0 1 0 0 0,0-1 0 0 0,0 1 0 0 0,0-1 0 0 0,-1 0 0 0 0,0 1-1 0 0,1-1 1 0 0,-2 3 0 0 0,1-3-1114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716E95-4FD7-42D6-8B79-F8BB577A8706}" type="datetimeFigureOut">
              <a:rPr lang="en-AU" smtClean="0"/>
              <a:t>26/08/2022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7D0228-55D5-4B60-ADF2-024A33697D1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1448550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7f786dc059_0_12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7f786dc059_0_12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8582810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7f786dc059_0_12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7f786dc059_0_12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126863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7f786dc059_0_12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7f786dc059_0_12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412525167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7f786dc059_0_12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7f786dc059_0_12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27249083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7f786dc059_0_12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7f786dc059_0_12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0499432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" name="Google Shape;440;g7f786dc059_0_12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1" name="Google Shape;441;g7f786dc059_0_124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9268238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26/08/2022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55835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26/08/2022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72296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26/08/2022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89080958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kill Develop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190500" cap="flat" cmpd="sng">
            <a:gradFill>
              <a:gsLst>
                <a:gs pos="100000">
                  <a:srgbClr val="01244E"/>
                </a:gs>
                <a:gs pos="0">
                  <a:srgbClr val="94B5E0"/>
                </a:gs>
              </a:gsLst>
              <a:lin ang="5400000" scaled="0"/>
            </a:gra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8014" y="5747656"/>
            <a:ext cx="975044" cy="975044"/>
          </a:xfrm>
          <a:prstGeom prst="rect">
            <a:avLst/>
          </a:prstGeom>
        </p:spPr>
      </p:pic>
      <p:sp>
        <p:nvSpPr>
          <p:cNvPr id="8" name="AutoShape 2" descr="data:image/png;base64,iVBORw0KGgoAAAANSUhEUgAAAf8AAAEOCAYAAACHPx4CAAAxEUlEQVR42u2d93tV1b6v79+z+W0fOd69gyBoVDCCAqEIHIIUg4fg3ogQKYfLBs7GDRaKBAm9Q0B6KNKLEiAovRo6gZCEpnT43vMZ95nzzrWyahop7/s848mac8y25pgZ72hzjf915rZZfQwAAABQOf4X8gcAAED+yB8AAAD5I38AAADkj/wBAACQP/IHAACo5/J/4+02cSX82cix1uqtd/zlfaeLrV3HLn74U5MmIcuKDx73z680tdzlG5I+NwAAALwE+R8tfmjvd/rQ+g/Ktryt+xM+RnDda6+3coWHA0VlyB8AAKCuy3/ynGU2ZV6e5e8/YR998mml5K/Ps1ZstIzMLOQPAABQ1+Wf3q2nHbvxyH1WC0B47T1R+euv5K9CAPIHAACoo/JfveuwDRs70V/OWbzaxn77faXlr4JDsPkf+QMAANQx+ffN+sxat/3AH8j3XvtO1jL1bTtd/qJS8leYmZdvvfoPRP4AAAB1Tf6qnad3z6iw/tPsUbZ0095Ky1+h58cDbPbKTcgfAACgLsl/zNc5brBf+Po1u3+xHn36V0n+Bb+VuhYEvQWA/AEAAGpZ/q/+NcXS2qeHhHc/6GgpLVpa4eW7Efd5/c237OdzJZWWv4Le+9f7/8gfAACgluXPL/wBAAAgf+QPAACA/JE/AAAA8kf+AAAAyB/5AwAA1BH5cwsAAACQPwAAACB/AAAAQP4AAACA/AEAAAD5AwAAAPIHAAAA5A8AAADIHwAAAOqx/Nu0acOdBgAAQP4AAABQb+RfWlpqo0ePtoyMDOvSpYsNHjzYioqKXNyzZ89szZo11r17d+vQoYNt374d+QMAANR3+Y8fP97y8/P95cLCQhs0aJD7vGnTJvv888/t/v37VlZWZiNGjLAWLVpwpwEAAOqz/A8cOBCyfPLkSUtJSXGfhwwZYqdOnfLjjh8/bk2bNk342OXl5dUa7t27Z0+fPiWlAQAAqiL/mzdv2siRIy0zM9PV+HNyciw1NdXFtW3b1l68eOFv+/z5c2vWrJn7fPbsWddN4IXHjx9XOPZvv/1WI6GkpMRdCwAAAPKvBNnZ2bZ//35/+c6dO9a8eXP3eejQoXb69Ok6U/MvLi62CxcuuALAlStXSHEAAED+ldmpd+/erqlf3L1714YNG+Y3+2/ZssXv81ehQC0EXqvAy0LN/pcuXXIFAHUDAAAAIP8kUW2+T58+1qlTJ0tLS3OD/IYPH26TJ092o/1XrVpl3bp1c/G7d+92TfwvG0lf8r927RqpDgAAyL8xoP5+r/8fAAAA+TcSqir/M7frT2gMkB6kF4HnDJA/8kf+pAfphfwBkD/yRyakB+mF/AGQP/JHJqQH6YX8Afkjf2SDTEgP0gv5A/JH/sgGmZAeyB/5A/JH/pH/2d54u03cf8jPRo61Vm+94y/vO11s7Tp28cOfmjQJWVZ88Lh/fqWp5S7fkNS5G6tMSI/6lV7Hbjyy7H/8y97v9KF90LmbdfvoYxv1r8l27ObjhO7rq39N8dPpnffet7T26TZw6H9ZwW+lCe3jhe69MyPG6XiZfx9q+87ciLm/wuyVmxJ+Po4WP7Qh/+ef9n56V7dvz48H2PTFaxJ6nnjOAPnXA/nrn1wZW/9B2Za3dX/Cxwiue+31Vk5WB4rKyARIjwaTXsdLnljbDp0tZ/HqkPVT56+wjz751E7cehr3vkaKm7tqi6W2TrNDl+4k/YxEipOUB40Yk/AzFu/5UMFGhYoZS9f5cSqs/EffT0IKDcgfalz+s2bNqlMXVVPX8zLkP3nOMpsyL8/y959wGVplZKPPs1ZstIzMLDIB0qPBpNfYb793tepI9+vjTz+3f+XMrZSsFXKXrXctPNUh/yPXH9jbae0SfsbiPR9jvs6xTz77osJ+KqyoBSBeoYfnDJB/PZB/ereermlTn1XjDK8NJCob/VVmokyFTID0aAjppWb+ZZv3RbxfWt+jT/9Ky//wlfuuVaGq8tezMnL8ty4kI/9Yz4eeu+U//hy3ewr5Q43Kf+HChTZx4kTT3+vXr7uVmglv48aNbp3+alksXrzYTdbjMW/ePDt06JC/vHfvXjt69Kj98ccfboKfZcuWuWOsW7fOysrKQuR++fJlW7BggZsB8MSJE7ZkyRJ3vPPnz4fIX9MHa66ARYsW2cqVK+3WrVv1Rv6rdx22YWMn+stq3lRtp7KykaiCzYnIn/Soz+nVvNWbfi03UpdAy9S3Ky1/hTffeTfhPn+vEBIep+UOXXu464nX53/48r2Eno9Y3zvedXrXxHMG1V7zLy0tdVL2JHvjxg2bP3++W3/w4EE7fPiwW//w4UNfyB7a78GDB7Z9+3Y7deqUv/7q1au2du1af3n69OmuUKHJds6cOWPr16+3x48fu301SVBOTo6/rQoQXoFDk/IEj1PX5d836zNr3fYD/5/2vfadXIZ2uvxFpWSjMDMv33r1H4hsSI96n16xasCSsVoGqlLzVxpXteYvSY+fOssNIky25h/t+dAgv2jjTTS+4ODF29T8ofblL3EXFRVVkOaOHTuchPPy8tw6yV0FAdXYNWmOxK3CgFCtPohq71OnTvWXJ02a5AoVYsOGDS7eQ+sV77FmzRo3i+CLFy/ccrDloS7LX6X99O4ZFdZ/mj3Klm7aW2nZKKhfUCOLkT/pUZ/TK1rft0Lm34b4rTKVkf/3S9ZWW5//ydJnbhBfZeQf6fnQ984aMqLCfntOXnMFUpr94aXIf+7cuU7mQTRN7+zZs91ntQJoWTX327dvuyl7JXsJuqCgwG1z//59V4NXq4Bq6j/99JPNmDHDP15ubq7/ec6cOSHnkuS/++47f1ktAjquCh3qPqgv8tc/uAaXha9fs/sXvy+zsrLRyGDVWIMZEvInPepbemnU+7vvd6jwilvOolVuNLzX1J6srOet2erWV9dof4VWb7WutPzDn4/jGu3/QUfXKuBts/Xweeua0dfmrv4R+cPLq/lfuHChgjS95n3JXvFLly71m/R37drlJF9eXu7W5efn26VLl/z91UUwbdo0fzl4PtX8S0pKItb8VcgIylpjEryWh7oif/W/KaMKhnf/5x87pUVLK7x8N+I+r7/5lv18rqTSsnGjmZdvcO8TI3/Soz6nl0bSDxk93u+K0SA9LeuVzFhpqqDm8WC/eJt27Z1Us4aMtP3nb1VqnEC0OA0U9a4pWl/8tIU/JPx86HurZcL7znq7QS1QwS4o5A81Lv+ZM2f6K9S3r0F6Xp+/xKzmfK8rQIP/JGAN6PNq6mr695r8xfLly/2mfIlfrQTBZv+g/M+ePev3+WtbtRgEWwl0LXfv3vW7DzT4ry7Jn1/6qlsyIT1IL37hDyBB+e/cudMJ3BvV7432VxO/RvhrRH4QiVyj8j1++OEHV/sP1t5VQNAAQHUXaFCfjqe3AcLlr8KDugx0Hm2vQoaE76GWhRUrVrjChcQffGsA+SN/0oP0IvCcQSXl31hA/siE9CC9kD8A8kc2yIT0IL2QPyB/5I9skAnpgfyRPyB/5A8AAID8kT8AAADyR/4AAADIH/kDAAAgf+QPAACA/JE/AAAA8kf+AAAAyB/5AwAAIH/kDwAAgPyrJn/NLFgTtGnTJuJniE9NpEl1pQdpWb+fg5p8FoLLmtysc+fObrp0AORfB+VfXl7upjCuyQzmypUrPHVJcOHChWrP+KsrPZB/7VHX/zfDn4Xgsdq1a+dmLwVA/nVY/oqPl8mUlpba6NGjLSMjw7p06WKDBw92UxGLZ8+e2Zo1a6x79+7WoUMHV9qPVrsoKCiwgQMHWteuXW348OHuvMoktm3bZn379rXWrVvbpEmT/IxD+2qfTp06uSmSo23X0NIsXgGgOtIj1n0PTycdW+dp0qSJ+/vrr7+Sk9SC/Gvrf7M6ngUd6+HDhyFxZ8+eJSEB+ddl+cfLZMaPH2/5+fn+cmFhoQ0aNMh93rRpk33++ed2//59KysrsxEjRliLFi0qZDDKJHr16mXXrl1zyxs2bLBRo0bZjh07bMCAAW7/Bw8euAxmz549bpuWLVu65eLi4pjbNcQ0i1UAqI70iHY/o6UTNf+XI//a+N+sjmeBrj5A/nVQJMpIIoXr16/728TKZA4cOBCyfPLkSUtJSXGfhwwZYqdOnfLjjh8/bk2bNq2QEYwZM8YOHjwYchzVKpTRBGsIaj4cO3as+6zjnDhxwn2OtZ2Hah7Rvmt9CcH0iFYAqI70iHY/o6VTZTL1+p4WLzPU5v9mdTwL8eRf1/837927Z0+fPsWQyL9hyT+ZoH+CcG7evGkjR460zMxMV6vIycmx1NRUF9e2bduQ5vfnz59bs2bNKmQE6gdUM2Q4ilcTYTD07t3bxb3zzjsJbRepttRQwqVLl2okPaLdz2jpFJ6pSxbBfSMVUhpaWrzsUFP/m1V9FhKRf33531QhS/cJkH+DrvmrOS/44CsjiUR2drbt37/fX75z5441b97cfR46dKidPn066Zq//sGmTJliw4YNs6tXr/rrlVkdOnSoQiYSa7vGVvOvjvSIdj+jpRM1/9oNtfm/WR3PQn2v+atrUf9vutcMUkb+DUb+ifQrRstchGoBak4Ud+/edZmF17S4ZcsWv19RGY9qIV7NI5gRhPcfLlmyxL755hs30Ej7qK9R6DWh+fPnV8hEYm3XENMsVp9/daRHtPsZLZ2EBoMxirt2qM3/zep4FhpCn7+a/dXSFq2VBZB/g5N/rMzFqzH06dPHjbpPS0tzA4nUTzh58mTXLLhq1Srr1q2bi9+9e7drNoyUEaiGkpWV5d4BVp+iMivtv379epeJ6Rjjxo3z+96C+8barqGlWbzR/tWRHrHuZ6R0EhMmTLAePXrY0aNHyUlqSf618b9ZHc9CQxnwJ+nrvnsFHkD+DVb+8TIXqF1q4j3/IIzErj/yr+n/TZ6Fiqhrg19GbeDyP3O7/oSakn9NSgYqR02miTK2YM0PGudzwLNQtXwTkH+9lz80HtRcqx97WbZsGTeDZ4FngXwT+SN/AAAg30T+yB8AGjz0+ZNvIn/kDwCNDN5nJ99E/sgfABppzb99+/bu54Q99LqbNzNfY5hMi3wT+dsbb7eJK+LPRo61Vm+94y/vO11s7Tp28cOfmjQJWVZ88Lh/fqWp5S7fkNS5eYgBoKbkrx/0yc3N9devXLnSpk+f3mgm0yLfRP5x5X+0+KG93+lD6z8o2/K27k/4GMF1r73eyhUeDhSVIX8AeOny128KpKen++v1o0FqCUhkMi3kD41C/pPnLLMp8/Isf/8J++iTTyslf32etWKjZWRmIX+oVWbNmlWpuOrcB2qfaJMwBQf8aWKgixcvup8B7tmzpx8fbzIt5A+NQv7p3XrasRuP3Ge1AITX3hOVv/5K/ioEIH9A/vAya/5i8+bNNnXqVFu+fLkLIpHJtJA/NHj5r9512IaNnegv5yxebWO//b7S8lfBIdj8j/whWf744w83eYt+rGXhwoW2bt06Kysr8zPqEydOuMlY5s2bZ+fPn/dlHStOnDt3zvLy8mzmzJl+H2+8faB+y//JkyfWtWtX69evnz+pTWOZTIt8E/nHFHDfrM+sddsP/IF877XvZC1T37bT5S8qJX+FmXn51qv/QOQPlWL79u126tQpf1m1tLVr1/6/5/vMGTdZi5p4lXlrwhfN9R4vTs+LJoNRnISwceNGKyoqirkP1H/5i1GjRtnAgQP95cYymRb5JvKPKmDVztO7Z1RY/2n2KFu6aW+l5a/Q8+MBNnvlJuQPSXP58uWQZU0Eo6ZbsWHDhpCJYW7cuOFe1YoXJ9nfunXLj1Mf8NatW2PuA4D8oUHKf8zXOW6wX/j6Nbt/sR59+ldJ/gW/lboWBL0FgPwhGfQKlmrgejVLNf6ffvrJZsyY4eLmzJkTsq2a7b/77ru4cWrKVxdCMKgPONY+AMgf6rX8X/1riqW1Tw8J737Q0VJatLTCy3cj7vP6m2/Zz+dKKi1/Bb33r/f/kT8kQ35+vl26dMlffvjwoU2bNs2v3ZeUlESt+UeLU81ftf0g6k6ItQ8A8od6LX9+4Q/qE6qRe03xEr/E7TX76/Uur49ecWoh8FoFYsVpsJ+W1d8vDh486EZ4x9oHAPkD8kf+UEuo9q1R+QsWLHAjsTUoTwWAvXv3umb548eP2+LFi128Bu2pCV/Eizt58qQrWCheI74193usfQCQPyB/5A8AgPwB+SN/AADkD8gf+QMAIH+obfnzEAMAAPkm8uchBgBA/uSbyJ+HGACAfBOQPw8xAAD5JiB/HmIAAPJNQP48xAAA5JuA/HmIAQDINwH58xADAJBvAvLnIQYAIN+EWpZ/mzZteIgBAJA/NCb5X7lypUF8Uc3ExkMMAID8IYmaf2lpqY0ePdoyMjKsS5cuNnjwYDeNqUdBQYENHDjQunbtasOHD7eSkhI37ammQO3bt6+1bt3aJk2a5NZ5x9U+nTp1ctOuRtuuurh37557gK9du0aqAwAgf+SfiPzHjx9v+fn5/vrCwkIbNGiQ+/zrr79ar169fLFu2LDBRo0aZTt27LABAwbY/fv37cGDB65QsGfPHrdNy5Yt3XJxcXHM7aqDp0+f2qVLl9wDrEIAAAAgf+SfgPwPHDgQsv7kyZOWkpLiPo8ZM8YOHjwYEq9avSR+9uxZf526EMaOHes+N23a1E6cOOE+x9ouSHl5edJBhQvv4W0oXRgAAMgfakX+N2/etJEjR1pmZqar8efk5FhqaqqLa9eunT179izivuoiCIbevXu7uHfeeSeh7SI9hJUJun71+wMAAPJH/gnKPzs72/bv3++vv3PnjjVv3jxizV+SnTJlig0bNsyuXr3qr1c//qFDh0KOK2JtV9Wav5r51ewPAADIH5KUv2riauoXd+/edcL2mv3D+/yXLFli33zzjRvEp9YC9eOL2bNn2/z58yvIP9Z2AACA/OElyf/48ePWp08fNzo/LS3NNm3a5PrqJ0+e7OLVKpCVlWWdO3d2/fUqIKgrYP369a7g0K1bNxs3bpxfCw/KP9Z2AACA/OElyR8AAJA/NAL5q+9eg+8AAAD5QyOQv5rtu3fvbsuWLeMuAQAgf2gsNX8AAED+yB/5AwAA8gfkDwAAyB+QPwAAIH9A/gAAgPwB+QMAAPKHuij/WbNmxVwGAADkD8gfAACQP9RH+T969MgWLlxoEydOdH+vX7/uy//ixYvux380+U5+fr6b4S9YOLh8+bItWLDAzpw5Y8XFxbZx40Z3DP3Vsli8eHHIfvPmzQuZyW/v3r129OhRUggAAPnDy675T5s2zXbt2uUvHzlyxLZu3eovT58+3UleU+mWlpa6QsCtW7dc3I0bN1yBQes1BfDhw4fd+ocPH9qiRYts5cqV/nG0nzfLHwAAIH94ifKfMmWKPX782F/WjHzBbSZNmuQkL7Zv325FRUUVHqQdO3a4Wn9eXp5bd+rUKVcQ0FTAmk9A0ldhAAAAkD/UAflH6vMPrsvNzfU/z50718k8iAoLs2fPdp/VCqBltRTcvn3bdu/e7boMNH1wQUEBqQMAgPyhPsg/+Fk1/wsXLlR4kLzmfcle8UuXLnXLV69edV0Ka9eutfLyclIHAAD5w8uQ/8yZMystf/Xta6Cf1+dfUlLimvO9rgAN/lPT/5YtW9zyixcvXNM/Tf4AAMgfXqL8d+7c6YTsjdJPRv6e4NWsryZ+jfA/ffp0SPzUqVPt/Pnz/vIPP/wQMqAQAACQP9Sy/AEAAPkD8gcAAOQPyB8AAJA/IH8AAED+gPwBAAD5A/IHAADkD8gfAACQPyB/AABA/oD8AQAA+QPyBwAA5A/IHwAAkD8gfwAAQP7IHwAAAPkjfwAAAOSP/AEAAPkD8gcAAOQPyB8AAJA/IH8AAED+gPwBAAD5A/IHAADkD8gfAACQPyB/AABA/oD8AaB+ceY2oToD8gfkDwDIH/kjf0D+AID8kT/yB+QPAMgf+SN/5A8AgPyRP/JH/gAAyB/5I3/kDwDw8uX/6l9TrF3HLhXC7JWbXPyfX2lqucs3VNjvjbfb+J+Plzyxf3w9zT7o3M3eT+9q73f60LL/8S/7sfBc1H2iHe9o8UMbP3WWdc3o647X8+MBNmVeXtxjxDo28gfkDwDIPwlpvvZ6K2v11jt2oKgs4n4nS59Z+y7d7asZC+10+Qu37tjNx7Zk4x5LbZ1mhy/fS0r+/z0518Z++72duPXULWv/Tz77wuav3Yb8AfkDANSG/BU/a8VGy8jMirifaum9P/lbxH0XrtthU+evSEr+bdq1t2M3HoXEHbhQbsPGfYX8AfkDANSW/PVX8lchIHy9av2L83dX+VzBmn+/gYNt/U/H7FTZ84SPgfxfPm3atIn4uSrHqeqxkD8AIP8k+vy95npPqmr2Dzb/e+tbvJHq+vy9463aWRhynNZtP0hK/gqbDpy2QSPGuLEDPfr0t2Wb98W9Xq1H/olz8+bNGpX/lStXqk3+VTkW8gcA5F+Fmr/CzLx869V/YIWav/r3I+27/cgF+7em/570gL/g+v3nb1nWkJE25pvp1Pyr+TpKSkpiblNaWmqjR4+2jIwM69Kliw0ePNiKiopc3LNnz2zNmjXWvXt369Chg23fvj1izf/Fixe2bds269u3r7Vu3domTZrk1omCggIbOHCgde3a1YYPH+6OrfM0adLE/f31119DjtW+fXu7fv26f4579+5Zu3btYp4D+QMA8q+i/BU0+l5vAnjrv/xutvX+z79H3HfI6PHubYFk5K8R/rtPXg2JO3zlvhsLgPyr/zpiFQDGjx9v+fn5/nJhYaENGjTIfd60aZN9/vnndv/+fSsrK7MRI0ZYixYtKsh/x44dNmDAALfdgwcPnOT37NnjxN6rVy+7du2a227Dhg02atSoiDV/b3n+/PmWm5vrr1+5cqVNnz496jmQPwAg/2qSf8FvpdYy9W33FkBwtP/XuYv80f4HL952y32zPnPbJiN/FSwy/z7U715Ql8KwsRPtn1NmNij5P3z48KUG7zpiFQAOHDgQsnzy5ElLSUlxn4cMGWKnTp3y444fP25NmzatIGyJ+OzZs/56NeGPHTvWxowZYwcPHgw5vloCYsm/vLzc0tPT/fV9+vRxLQHRzoH8AQD5J9nnP23hD1Glqvf+gzV6CXr0V9+5Pvq2HTrb22ntXJ+9Ru0H99e50tqnVwgqLHjbaZCfCg7dPvrY3mvfyT7s1c/GfJ1jR64/aFDyr2shUgFA4wJGjhxpmZmZrsafk5NjqampLq5t27YhTevPnz+3Zs2aVRC2/qoJPxh69+7tmuvVdRCJWAP+dC0XL160O3fuWM+ePWOeA/kDAPIn1Cn5q7n7ZYZw+av/PJzs7Gzbv3+/vyzhNm/e3H0eOnSonT59Om7Nf9iwYXb16lV/vQoMhw4dqlDzV+FhypQpceW/efNmmzp1qi1fvtyFWOdA/gCA/An0+UdpgYgkfqHas5r6xd27d51kvWb/LVu2+H3+KhSohcBrFQgKWwPxFKe+eDF79mzXdx/e579kyRL75ptv3GcN2gu2KgTl/+TJEzdAsF+/fv51RzsH8gcA5E9A/hGuI5r4vdq8+tU7depkaWlpbpCf+tcnT57smuxXrVpl3bp1c/G7d+92ze3hwtZ269evdwUJbTtu3Dh7+vSpi1OrQlZWlnXu3Nn10auAISZMmGA9evSwo0ePRmwJ0MBAvSXgEescyB8AkD8B+QeuI5b4q0p9+GEe5A8AyJ/QqORfk+JX/32wFQD5AwBAo6ah/7a/mu71wz/Lli1D/gAAAI1B/o0V5A8AAMgf+QMAACB/5A8AAMgfkD8AACB/QP4AAID8AfkDAEBjl/+lS5fsxx9/jLvdrFmzKnV8zfqn6Xyj/T6+fplP8Y8ePbILFy64n9eNhCbg0c8Ax4pL9LsE0c/46qeAFy5cWCHcvn27Svc01vfxttu6dSvyBwCA2pX/Tz/9FDKdbiT0e/vexDfJcv78efee/saNGyMed/Hixf5v53tTBEdi79697ieCY8Ul8l0iXV9+fn61pot3HbG+j7ddcEIj5A8AkCTBn4Ctys/BxpoFriHKPy8vz/1Cn6bhXbNmjavxamIcb057TZozffp0FxQvtP2KFSts7ty5rlAQ6xp27drlBBdpchwdQ9L25Kvj6Xf01Qqwbt06dy3z5s1z16IChGriseK875Ls9f3yyy8R43R81c51fB1rx44dftwff/xhP/zwgy1YsMAVYG7cuGGLFi0Kuafe99F31DEUr2v3CgTa7syZMxWOj/wBACoh7StXrlSb/KtyrJpEP3tbHfLXrHVCAisvL3efHz9+bDNmzPC3UdN1UVGR+6wZ8mbOnOma2oWazefMmeOuJxIqSEh22iaIZviTeNUdcOTIESdJCVDHkdi942v92rVrXeEjVpz3XSpzfRJ3ODq2ugMkZE/WkrfXFSDpe1P/6hwqCGhyIu86vO+jOF2zN7NgYWGh3wXy3XffuUmMVKAJHh/5A8BLkei+ffvso48+svT0dPviiy9CBKjZ0TQbm2ZP019vtrRoteTwGnmsYwcpLS210aNHW0ZGhvtt98GDB/sC0sxrqoXqp187dOhg27dvj1jzV4YrcfXt29dN7Tpp0iQ/Ey4oKHCzuWlKV30PHVvnadKkifurGm/wWO3bt7fr16/751DNrl27djHPUZPo/FWVv2QvYel+quYfXJ+bm+svq2DgCfDy5cuumT1IsHAQRPfBk77O4xUudCzJU4JcvXq1S2tNx6sWANXCw7sIVHNWTT5WnPddkr0+CV7XEuzrV2uBrkczDgZn9NNsf7pPN2/erNBVoEKCmvG96/C+j+6tCgPFxcX+s6upi7VdtOMjfwCodZo3b24TJ070BaaMUFOkinPnzrkpV9VU6WW8HTt2dP2micg/1rHD0SCwYAarGtOgQYPcZ00H683/XlZWZiNGjLAWLVpUOKcy5AEDBrjtVAOT5Pfs2VNh/vcNGza4qV0jfQdvWc3WQSGuXLnS1TijnaMmkTDUHF1V+R87dswOHDhgt27dcuJR87PXPK1lD9VgPTZv3uyaw4Oy1GDASNchSapmLiRk77mRwL2auWrpQrVhyV33NVzUGjz3888/x4zzvksy1yfRek314eh6JPMgug96dtViEX48fU9dm3cd3vfxWgY0sE8FVt0T795HOz7yB4Ba5y9/+Yv9/vvv/rKagD0BSshqpgyijPDLL79MSP6xjh2OMtAgaiZOSUlxn4cMGRIysEuFkKZNm1Y4p0Ts9V0LtTKosDFmzBg7ePBgyPHVEhBL/qqpqbXCQ3PTqyUg2jki1bKrI6gG6Um/qvJXIUoFIAkyWPPXvVBTvFDhyhO4UD+1+ruDBFtEgqjApuAVHFUo0v1RYUtowN/SpUvdZ/WFq/ldy8FnREydOtXV6GPFed8lmetTIXDnzp0R43Q9wf30rHoFBRWMvIKjV5v/6quvXIuGdx3e9wkO6FO8BK9jabtox0f+AFDrxBK4mrmfPHkSEqdMKy0tLeq+qampCR07Uq1x5MiRlpmZ6Wr8OTk5/rHatm0b0rSu/txmzZpVOKb+qgk/GHr37u2+hzLsRL5/cFnXohqrpNWzZ8+Y5wgnXNhVDbo/VZW/JyKvr9yrDasp3KuhqtClmnWwtUASD3af6HW9SKjQ4DV3a4Y+iVkFDdWEvUKb10ri9curxhw8n7qJdD1q7YgVp++iNE3m+lQI8VqtwtE9CT4jSnfvtT0V9tQq5Y0j0Pn0fHr3VPt530ctKd691Hqvu0OtE9GOj/wBoE7JXzX/8P5U1fwlRfHuu++GZGjRauSJyD87Ozsk05Zw1W0ghg4dGlKjinaeYcOG+YOyhIQggYTX/JVJT5kyJa781aSsmqa6K7xX36Kdo6Zq/urr9/qJqyJ/FeIkIqHmaXVrqOYpASlNvdq+5K1mc+8de+0n2XlvBWjbaGMc1KQfHGgnUQdf11PtV9evAkjwdT9dg5ZV01eLQby44HdJ5vrUjSNZh7/f792PIGqiV0HIk7gKIRK4ngO1IGjsgncdwe8j8WswoI6rbgtdc/B6Ix0f+QNAnZK/Mi7VbL2+Wwn4ww8/9LsC1G/uNemquVhifPPNNyslf9WevcxQtUYdy2v2l4i8Pn8VCtRCEKmFQaJQnFfTVG1OmXJ4n78kITEJDdoLyiJ4fcq0NUCwX79+TsKxzlEb8At/tY8KIF5rhoe6qIIDX6sK8geAOiV/oUxOItZAv27durnam4d+0Uyj8tWsrpH4yhRVWKiM/FVDVL+6BhiqW0HnUf+6Rkir5qUR1Tq/4lX4iHQebaf+WRUktO24ceP8WrNaFbKystxbC+qjVwFDTJgwwXr06OFn5uHXpwKO3hLwiHUO5N/w8Jr0ve4vtcbotUjvdT3kDwBQhwowDRHk/3LwflhIr0DqzYVIvxOA/AEAahH1MQdbAZA/1DeQPwBAEqjpXt0NqpUhf0D+AACA/AH5AwAA8gfkDwAAyB+QPwAAIH9A/gAAgPwB+QMAAPIH5A8AAMgfkD8AACB/QP4AAID8AfkDAADyR/4AAADIH/kDAAAgf+QPAADIH5A/AAAgf0D+AACA/AH5AwAA8gfkDwAAyB+QP9R3ztwm1IVA2hOq89lA/sgfAAEgf9Ie+QPyB0AAyJ97jvwB+QPyJyB/AvIH5A/In4D8CcgfkD8gfwLyJyB/QP6A/JMLx0ue2D++nmYfdO5m76d3tfc7fWjZ//iX/Vh4LmS7V/+aYu06dvFDWvt0y/z7UNt35kbUbbwwe+WmhOLfeLtNheubv3abtWnXPuQ8yL/2QqQ0CQ+fjRxrrd56x1/ed7o4JH3/1KRJyLLig8f98ytNLXf5hkqdG/kD8gfkn2Q4WfrM2nfpbl/NWGiny1+4dcduPrYlG/dYaus0O3z5XsyMePriNTZoxJiEM+tk4yfPWeauL3gdyL9uyf9o8UNXYOw/KNvytu5P+BjBda+93soVHg4UlSF/QP6A/Gs6jJ86y3p/8reIcQvX7bCp81fEzIiPXH9gb6e1qxH5j5owxf6j33/a8f8pjNDsX3flrwLalHl5lr//hH30yaeVkr8+z1qx0TIys5A/IH9A/jUdVKtenL+7UhI4duORjRz/rQvVKf9TZc8ta8hI69V/oPtMn3/dln96t57uWdBntQCE194Tlb/+Sv4qBCB/QP6A/GswtHgj1fX5e8urdhaG9M22bvtB1P58LXfo2iNk/2h9+l6zfbz4lqlvW48+/Z381RT887kS5F+H5b9612EbNnaiv5yzeLWN/fb7SstfBYdg8z/yB+QPyL+Gav7q348Ut/3IBfu3pv8eNQM/ceup6zYYOPS/qq3m3/R//8U1IXvjCd59vwPN/nVY/n2zPnMFRK8Q9177Tq4A540fSVb+CjPz8l2rD/IH5A/Iv4bCl9/Ntt7/+feIcUNGj3ejsGNl4BowqBp6TQ34+2LMBOs3cDDyr4PyV+08vXtGhfWfZo+ypZv2Vlr+Cj0/HuDeAEH+gPwB+dfgaP+vcxf5tbWDF2+7ZdXqVIuLJ4FWb7WuMfnrmj7s1c/+e3Iu8q9j8h/zdY4b7Be+fs3uX1zXTVXkX/BbqXv2ggVL5A/IH5B/Nb/nP/qr79xgrbYdOrvR+3p9T4O4YmXQwQFfet0rVp/+tIU/JBQf6Ry/XP3dvXaotw+Qf+0HpZl+0yEY3v2go6W0aGmFl+9G3Of1N98KGa+RrPwV9N5/sOUJ+QPyB+RPQP4E5A/IH5A/AfkTkD8gf0D+BORPQP6A/AH5E5A/AfkD8gfkT0D+BOQPyB8AAKoX5I/8AQAA+QPyBwAA5A/IHwAAkD8gfwAAQP6A/AEAAPkD8gcAAOQPyB8AAJA/IH8AAED+gPwBapU2bdpE/BxpuTLHrGs8fvyYNI+R5lVJ57qc7sgf+QNAgCtXrjQq+V+4cKHRFwCC6RNM/6qmc1WOVRs8f/4c+SN/gPgcPXrUhg8fbp07d3Z/tRzM+Pbt22cfffSRpaen2xdffBGS+cXat0uXLrZy5Urr1KmTvffeey5u9uzZbjkjI8PftrS01EaPHu3WaZ/BgwdbUVFRxGt98eKFbdu2zfr27WutW7e2SZMmuXXe+bZs2eKus3v37rZ+/XqXEXrf4969e26bJk2auL+//vpr3O8Y6XzRjlOV+1gTNb9ECgC1kb6x0iyZ+xLrOXn27JmtWbPGpXuHDh1s+/btEWv+sa6loKDABg4caF27dnXfVceO9ryI9u3b2/Xr1/1z6Llo165d1IJhcF2i964y6DqU/teuXSNzQ/4AkTl37pzLcM6cOeOWjx8/bh07drTz58+75ebNm9vEiRP9DHL58uU2duzYhPZt1aqVTZ482Z4+fWqnTp2yV1991RYsWODijh07ZllZWe7z+PHjLT8/37+mwsJCGzRoUMTr3bFjhw0YMMDu379vDx48cJn0nj17XFxqaqr985//tN9//91lgH/7299s8+bNFTLe8Iw51neMdb7gcapyH2tK/okUAGojfWPdw2TuS6znZNOmTfb555+7c5SVldmIESOsRYsWFdI82rVI7L169fKFuWHDBhs1alTMlqL58+dbbm6uv14ynz59ekLyT/TeJYuOd+nSJZf2+h8A5A8QNUPdvXt3yLpdu3bZl19+6T7/5S9/cTL1kEi8TCzevsrQSkpK/LhXXnnF7t696y+r5iUOHDgQcoyTJ09aSkpKxOtVZn327Fl/WbVETxZNmzb1RSVOnDhhQ4cOjSv/WN8x1vmCx6nKfQynvLy8ysGTf7wCQG2kb6x7mMx9ifWcDBkyxEnUQwUVPQ/haR7tWsaMGWMHDx4MOb5aAmLJX/dZrRUeffr08VsC4sk/0XuXzLNRXFzsp3ld75oA5A8vGTVTPnnyJGSdMuC0tLS4mVi8fcMzsGiZ6M2bN23kyJGWmZnpanI5OTmuFh8J7aMm02Do3bu3i3vttdf8GqTQ57Zt28aVf6zvGOt8wf2qch+j1dqrM6g2GO1+1nT6JnoP492XWM+J0jmY9uruadasWcLXou+qroNE7lFwWddy8eJFu3PnjvXs2TPmdwg+04neu8o8G7pPXncXIH+AqDX/vXv3VqjdKVOLlzknu2+05ezsbNu/f7+/XhmpmoMjMWzYMLt69WqI4A8dOuTX/FXbD9YME6n5x/qOsc4XXvOv7H18mTX/2kjfRO9hvPsS6zlROp8+fTpuzT/atYTX/CXPKVOmxP2e6laaOnWq665Q8Hj33XdDChPRridZ+cdKczXzq9kfkD9AXNSvq9qP11yuDPTDDz/0m3tjZc7J7httWTUviVqo6VMZdLRmfw3WUu1P/bVCg6TU9yrUx6u427dvuz5d1Q4j9fmr1hWsJcb6jrHOFzxOVe5jTZBon39tpG+se5jMfYn1nGigp9fnr0KBzhesace7lvA+/yVLltg333wT93lRy4gGCPbr1y+kj13jBTRuQGgMgq71zTffrLL8AfkDVBsaWazMSYO5unXr5gZPJSKHZPeNtqxakfpLNbhMTco6hvpmNSAqHNWmNIpfItD5xo0b59d2dLytW7e6Udga9b127dqQ0f4eEyZMsB49evgjqmN9x1jnCz9OVe5jTcg/0dH+NZ2+8dIs0fsS6znROVatWuWOr3gVUFRwSeZa1KqggXZ6s0HjALw++HjPi0SvtwSC6N7rbQR1J+hZ1HiFSNeD/AH5A1QRMsxQ+fBDPzwbgPwByOAbEYj//6PWn2CtGwD5AyB/aMCo6V7N7suWLeNmAPIHAAAA5A8AAADIHwAAAJA/AAAAIH8AAABA/gAAAID8oSEwa9asmMuxto+3bXWeFwAA+QO8JPnrN9ZrQv7B4wIAIH+AKvDHH3+4CVL0gygLFy60devWuUlJHj165JYnTpzo/mp62OCyN4e5JH358mVbsGCBmwwmvOaviWI0iYomTdHc695kKZEKBloXft7gecS8efNCJlPR9nPnznWfda68vDybOXOm7dmzJ2bBQlOy6jvr2vLz8/3CRbT74aF1x44dc99XE8To+vQb7lrWPt71JnM9AADIH2qV7du3Oyl7aOpTTY6TaM1/+vTptnHjRl/IwXjNva4Z9h4+fOgkreOePXs2pvzjnVdTsRYUFPjrJeKff/7ZTWqjSV70E7eadU3XVFRUFPE7T5s2zU1T63HkyBE3OVAi90PfV1Pe6udjNYe6JpgpLCx0ccXFxbZ69Wr3OZnrAQBA/lCrqNYeRELTXOWJyn/SpEl248aNiPHhcfqsWnZV5K9pWb2pYYVq1ip4SK63bt3y16sm7wk9HM3ZHvwdfM365h0/3v2Q7H///Xd/+dtvv3WFGw/V8kUy1wMAgPyhVtFc6JomdeXKla6G+9NPP9mMGTMSln9ubm7UeNWww5kzZ05U+Sd6Xl1reXm5k+7SpUv9eDXJB8Py5csjfudYBY9498OTe7zrTOZ6AACQP9QqqomrP99DQg1KO578Yy2H1/xViw7W/L3+f69VQNsnclyNLdi3b59rrlfwatrhgwLVZJ+s/KvrfiRzPQAAyB9qFdVGJWVPdJJWsJk7vKabaM3Xq8nreDqumtlVk9YgOKFBdV7fuprytd3333+f0HnU375o0SJbsWKFG0sgdFzV2NW/Lg4ePOjGByQr/3j3I1H5J3M9AADIH2oV1bjVb+6NXletWsLToDaxc+dON1Jfg9kiLceSoZq6NcBPo/G1z8mTJ/3avprtNZLei1Nfu7b3iHceFR68wXVCx9XxJe/Fixfbtm3bXCEhWfnHux+Jyj+Z6wEAiMb/BcRRmn4M+gkIAAAAAElFTkSuQmCC"/>
          <p:cNvSpPr>
            <a:spLocks noChangeAspect="1" noChangeArrowheads="1"/>
          </p:cNvSpPr>
          <p:nvPr userDrawn="1"/>
        </p:nvSpPr>
        <p:spPr bwMode="auto">
          <a:xfrm>
            <a:off x="155575" y="-1233488"/>
            <a:ext cx="4867275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sp>
        <p:nvSpPr>
          <p:cNvPr id="9" name="Pentagon 8"/>
          <p:cNvSpPr/>
          <p:nvPr userDrawn="1"/>
        </p:nvSpPr>
        <p:spPr>
          <a:xfrm>
            <a:off x="88638" y="86887"/>
            <a:ext cx="3702312" cy="545841"/>
          </a:xfrm>
          <a:prstGeom prst="homePlate">
            <a:avLst/>
          </a:prstGeom>
          <a:solidFill>
            <a:srgbClr val="01244E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AU" sz="3200" dirty="0"/>
              <a:t>Skill Development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half" idx="1"/>
          </p:nvPr>
        </p:nvSpPr>
        <p:spPr>
          <a:xfrm>
            <a:off x="572414" y="1012384"/>
            <a:ext cx="11059862" cy="47352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285410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 point">
    <p:bg>
      <p:bgPr>
        <a:solidFill>
          <a:schemeClr val="accent4"/>
        </a:solidFill>
        <a:effectLst/>
      </p:bgPr>
    </p:bg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oogle Shape;51;p8"/>
          <p:cNvGrpSpPr/>
          <p:nvPr/>
        </p:nvGrpSpPr>
        <p:grpSpPr>
          <a:xfrm>
            <a:off x="8131172" y="8"/>
            <a:ext cx="4060833" cy="2707427"/>
            <a:chOff x="6098378" y="5"/>
            <a:chExt cx="3045625" cy="2030570"/>
          </a:xfrm>
        </p:grpSpPr>
        <p:sp>
          <p:nvSpPr>
            <p:cNvPr id="52" name="Google Shape;52;p8"/>
            <p:cNvSpPr/>
            <p:nvPr/>
          </p:nvSpPr>
          <p:spPr>
            <a:xfrm>
              <a:off x="8128803" y="16"/>
              <a:ext cx="1015200" cy="1015200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3" name="Google Shape;53;p8"/>
            <p:cNvSpPr/>
            <p:nvPr/>
          </p:nvSpPr>
          <p:spPr>
            <a:xfrm flipH="1">
              <a:off x="7113463" y="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4" name="Google Shape;54;p8"/>
            <p:cNvSpPr/>
            <p:nvPr/>
          </p:nvSpPr>
          <p:spPr>
            <a:xfrm rot="10800000" flipH="1">
              <a:off x="7113588" y="107"/>
              <a:ext cx="1015200" cy="1015200"/>
            </a:xfrm>
            <a:prstGeom prst="rtTriangle">
              <a:avLst/>
            </a:pr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5" name="Google Shape;55;p8"/>
            <p:cNvSpPr/>
            <p:nvPr/>
          </p:nvSpPr>
          <p:spPr>
            <a:xfrm rot="10800000">
              <a:off x="6098378" y="97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  <p:sp>
          <p:nvSpPr>
            <p:cNvPr id="56" name="Google Shape;56;p8"/>
            <p:cNvSpPr/>
            <p:nvPr/>
          </p:nvSpPr>
          <p:spPr>
            <a:xfrm rot="10800000">
              <a:off x="8128789" y="1015375"/>
              <a:ext cx="1015200" cy="1015200"/>
            </a:xfrm>
            <a:prstGeom prst="rtTriangle">
              <a:avLst/>
            </a:pr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sz="1950"/>
            </a:p>
          </p:txBody>
        </p:sp>
      </p:grpSp>
      <p:sp>
        <p:nvSpPr>
          <p:cNvPr id="57" name="Google Shape;57;p8"/>
          <p:cNvSpPr txBox="1">
            <a:spLocks noGrp="1"/>
          </p:cNvSpPr>
          <p:nvPr>
            <p:ph type="title"/>
          </p:nvPr>
        </p:nvSpPr>
        <p:spPr>
          <a:xfrm>
            <a:off x="653667" y="701800"/>
            <a:ext cx="7491600" cy="54544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800"/>
              <a:buNone/>
              <a:defRPr sz="5200">
                <a:solidFill>
                  <a:schemeClr val="lt1"/>
                </a:solidFill>
              </a:defRPr>
            </a:lvl9pPr>
          </a:lstStyle>
          <a:p>
            <a:endParaRPr/>
          </a:p>
        </p:txBody>
      </p:sp>
      <p:sp>
        <p:nvSpPr>
          <p:cNvPr id="58" name="Google Shape;58;p8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311525731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5"/>
          <p:cNvSpPr txBox="1">
            <a:spLocks noGrp="1"/>
          </p:cNvSpPr>
          <p:nvPr>
            <p:ph type="title"/>
          </p:nvPr>
        </p:nvSpPr>
        <p:spPr>
          <a:xfrm>
            <a:off x="415600" y="546667"/>
            <a:ext cx="11360800" cy="810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5"/>
          <p:cNvSpPr txBox="1">
            <a:spLocks noGrp="1"/>
          </p:cNvSpPr>
          <p:nvPr>
            <p:ph type="body" idx="1"/>
          </p:nvPr>
        </p:nvSpPr>
        <p:spPr>
          <a:xfrm>
            <a:off x="415601" y="1639967"/>
            <a:ext cx="5333200" cy="4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95285" lvl="0" indent="-343948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517"/>
            </a:lvl1pPr>
            <a:lvl2pPr marL="990570" lvl="1" indent="-330190">
              <a:spcBef>
                <a:spcPts val="1733"/>
              </a:spcBef>
              <a:spcAft>
                <a:spcPts val="0"/>
              </a:spcAft>
              <a:buSzPts val="1200"/>
              <a:buChar char="○"/>
              <a:defRPr sz="1300"/>
            </a:lvl2pPr>
            <a:lvl3pPr marL="1485854" lvl="2" indent="-330190">
              <a:spcBef>
                <a:spcPts val="1733"/>
              </a:spcBef>
              <a:spcAft>
                <a:spcPts val="0"/>
              </a:spcAft>
              <a:buSzPts val="1200"/>
              <a:buChar char="■"/>
              <a:defRPr sz="1300"/>
            </a:lvl3pPr>
            <a:lvl4pPr marL="1981139" lvl="3" indent="-330190">
              <a:spcBef>
                <a:spcPts val="1733"/>
              </a:spcBef>
              <a:spcAft>
                <a:spcPts val="0"/>
              </a:spcAft>
              <a:buSzPts val="1200"/>
              <a:buChar char="●"/>
              <a:defRPr sz="1300"/>
            </a:lvl4pPr>
            <a:lvl5pPr marL="2476424" lvl="4" indent="-330190">
              <a:spcBef>
                <a:spcPts val="1733"/>
              </a:spcBef>
              <a:spcAft>
                <a:spcPts val="0"/>
              </a:spcAft>
              <a:buSzPts val="1200"/>
              <a:buChar char="○"/>
              <a:defRPr sz="1300"/>
            </a:lvl5pPr>
            <a:lvl6pPr marL="2971709" lvl="5" indent="-330190">
              <a:spcBef>
                <a:spcPts val="1733"/>
              </a:spcBef>
              <a:spcAft>
                <a:spcPts val="0"/>
              </a:spcAft>
              <a:buSzPts val="1200"/>
              <a:buChar char="■"/>
              <a:defRPr sz="1300"/>
            </a:lvl6pPr>
            <a:lvl7pPr marL="3466993" lvl="6" indent="-330190">
              <a:spcBef>
                <a:spcPts val="1733"/>
              </a:spcBef>
              <a:spcAft>
                <a:spcPts val="0"/>
              </a:spcAft>
              <a:buSzPts val="1200"/>
              <a:buChar char="●"/>
              <a:defRPr sz="1300"/>
            </a:lvl7pPr>
            <a:lvl8pPr marL="3962278" lvl="7" indent="-330190">
              <a:spcBef>
                <a:spcPts val="1733"/>
              </a:spcBef>
              <a:spcAft>
                <a:spcPts val="0"/>
              </a:spcAft>
              <a:buSzPts val="1200"/>
              <a:buChar char="○"/>
              <a:defRPr sz="1300"/>
            </a:lvl8pPr>
            <a:lvl9pPr marL="4457563" lvl="8" indent="-330190">
              <a:spcBef>
                <a:spcPts val="1733"/>
              </a:spcBef>
              <a:spcAft>
                <a:spcPts val="1733"/>
              </a:spcAft>
              <a:buSzPts val="1200"/>
              <a:buChar char="■"/>
              <a:defRPr sz="1300"/>
            </a:lvl9pPr>
          </a:lstStyle>
          <a:p>
            <a:endParaRPr/>
          </a:p>
        </p:txBody>
      </p:sp>
      <p:sp>
        <p:nvSpPr>
          <p:cNvPr id="41" name="Google Shape;41;p5"/>
          <p:cNvSpPr txBox="1">
            <a:spLocks noGrp="1"/>
          </p:cNvSpPr>
          <p:nvPr>
            <p:ph type="body" idx="2"/>
          </p:nvPr>
        </p:nvSpPr>
        <p:spPr>
          <a:xfrm>
            <a:off x="6443201" y="1639967"/>
            <a:ext cx="5333200" cy="44520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95285" lvl="0" indent="-343948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517"/>
            </a:lvl1pPr>
            <a:lvl2pPr marL="990570" lvl="1" indent="-330190">
              <a:spcBef>
                <a:spcPts val="1733"/>
              </a:spcBef>
              <a:spcAft>
                <a:spcPts val="0"/>
              </a:spcAft>
              <a:buSzPts val="1200"/>
              <a:buChar char="○"/>
              <a:defRPr sz="1300"/>
            </a:lvl2pPr>
            <a:lvl3pPr marL="1485854" lvl="2" indent="-330190">
              <a:spcBef>
                <a:spcPts val="1733"/>
              </a:spcBef>
              <a:spcAft>
                <a:spcPts val="0"/>
              </a:spcAft>
              <a:buSzPts val="1200"/>
              <a:buChar char="■"/>
              <a:defRPr sz="1300"/>
            </a:lvl3pPr>
            <a:lvl4pPr marL="1981139" lvl="3" indent="-330190">
              <a:spcBef>
                <a:spcPts val="1733"/>
              </a:spcBef>
              <a:spcAft>
                <a:spcPts val="0"/>
              </a:spcAft>
              <a:buSzPts val="1200"/>
              <a:buChar char="●"/>
              <a:defRPr sz="1300"/>
            </a:lvl4pPr>
            <a:lvl5pPr marL="2476424" lvl="4" indent="-330190">
              <a:spcBef>
                <a:spcPts val="1733"/>
              </a:spcBef>
              <a:spcAft>
                <a:spcPts val="0"/>
              </a:spcAft>
              <a:buSzPts val="1200"/>
              <a:buChar char="○"/>
              <a:defRPr sz="1300"/>
            </a:lvl5pPr>
            <a:lvl6pPr marL="2971709" lvl="5" indent="-330190">
              <a:spcBef>
                <a:spcPts val="1733"/>
              </a:spcBef>
              <a:spcAft>
                <a:spcPts val="0"/>
              </a:spcAft>
              <a:buSzPts val="1200"/>
              <a:buChar char="■"/>
              <a:defRPr sz="1300"/>
            </a:lvl6pPr>
            <a:lvl7pPr marL="3466993" lvl="6" indent="-330190">
              <a:spcBef>
                <a:spcPts val="1733"/>
              </a:spcBef>
              <a:spcAft>
                <a:spcPts val="0"/>
              </a:spcAft>
              <a:buSzPts val="1200"/>
              <a:buChar char="●"/>
              <a:defRPr sz="1300"/>
            </a:lvl7pPr>
            <a:lvl8pPr marL="3962278" lvl="7" indent="-330190">
              <a:spcBef>
                <a:spcPts val="1733"/>
              </a:spcBef>
              <a:spcAft>
                <a:spcPts val="0"/>
              </a:spcAft>
              <a:buSzPts val="1200"/>
              <a:buChar char="○"/>
              <a:defRPr sz="1300"/>
            </a:lvl8pPr>
            <a:lvl9pPr marL="4457563" lvl="8" indent="-330190">
              <a:spcBef>
                <a:spcPts val="1733"/>
              </a:spcBef>
              <a:spcAft>
                <a:spcPts val="1733"/>
              </a:spcAft>
              <a:buSzPts val="1200"/>
              <a:buChar char="■"/>
              <a:defRPr sz="1300"/>
            </a:lvl9pPr>
          </a:lstStyle>
          <a:p>
            <a:endParaRPr/>
          </a:p>
        </p:txBody>
      </p:sp>
      <p:sp>
        <p:nvSpPr>
          <p:cNvPr id="42" name="Google Shape;42;p5"/>
          <p:cNvSpPr txBox="1">
            <a:spLocks noGrp="1"/>
          </p:cNvSpPr>
          <p:nvPr>
            <p:ph type="sldNum" idx="12"/>
          </p:nvPr>
        </p:nvSpPr>
        <p:spPr>
          <a:xfrm>
            <a:off x="11280575" y="6201587"/>
            <a:ext cx="731600" cy="524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>
                <a:solidFill>
                  <a:schemeClr val="dk2"/>
                </a:solidFill>
              </a:defRPr>
            </a:lvl1pPr>
            <a:lvl2pPr lvl="1">
              <a:buNone/>
              <a:defRPr>
                <a:solidFill>
                  <a:schemeClr val="dk2"/>
                </a:solidFill>
              </a:defRPr>
            </a:lvl2pPr>
            <a:lvl3pPr lvl="2">
              <a:buNone/>
              <a:defRPr>
                <a:solidFill>
                  <a:schemeClr val="dk2"/>
                </a:solidFill>
              </a:defRPr>
            </a:lvl3pPr>
            <a:lvl4pPr lvl="3">
              <a:buNone/>
              <a:defRPr>
                <a:solidFill>
                  <a:schemeClr val="dk2"/>
                </a:solidFill>
              </a:defRPr>
            </a:lvl4pPr>
            <a:lvl5pPr lvl="4">
              <a:buNone/>
              <a:defRPr>
                <a:solidFill>
                  <a:schemeClr val="dk2"/>
                </a:solidFill>
              </a:defRPr>
            </a:lvl5pPr>
            <a:lvl6pPr lvl="5">
              <a:buNone/>
              <a:defRPr>
                <a:solidFill>
                  <a:schemeClr val="dk2"/>
                </a:solidFill>
              </a:defRPr>
            </a:lvl6pPr>
            <a:lvl7pPr lvl="6">
              <a:buNone/>
              <a:defRPr>
                <a:solidFill>
                  <a:schemeClr val="dk2"/>
                </a:solidFill>
              </a:defRPr>
            </a:lvl7pPr>
            <a:lvl8pPr lvl="7">
              <a:buNone/>
              <a:defRPr>
                <a:solidFill>
                  <a:schemeClr val="dk2"/>
                </a:solidFill>
              </a:defRPr>
            </a:lvl8pPr>
            <a:lvl9pPr lvl="8">
              <a:buNone/>
              <a:defRPr>
                <a:solidFill>
                  <a:schemeClr val="dk2"/>
                </a:solidFill>
              </a:defRPr>
            </a:lvl9pPr>
          </a:lstStyle>
          <a:p>
            <a:fld id="{00000000-1234-1234-1234-123412341234}" type="slidenum">
              <a:rPr lang="en" smtClean="0"/>
              <a:pPr/>
              <a:t>‹#›</a:t>
            </a:fld>
            <a:endParaRPr lang="en"/>
          </a:p>
        </p:txBody>
      </p:sp>
    </p:spTree>
    <p:extLst>
      <p:ext uri="{BB962C8B-B14F-4D97-AF65-F5344CB8AC3E}">
        <p14:creationId xmlns:p14="http://schemas.microsoft.com/office/powerpoint/2010/main" val="24518260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26/08/2022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5549094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26/08/2022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89295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26/08/2022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647048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26/08/2022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05715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26/08/2022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6597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26/08/2022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5793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26/08/2022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14165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6FF137-0809-4DAA-8E3C-28073C2EEE2A}" type="datetimeFigureOut">
              <a:rPr lang="en-AU" smtClean="0"/>
              <a:t>26/08/2022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523276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6FF137-0809-4DAA-8E3C-28073C2EEE2A}" type="datetimeFigureOut">
              <a:rPr lang="en-AU" smtClean="0"/>
              <a:t>26/08/2022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9C39D7-84E0-46E1-9BB0-376D921FF78A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575245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2" r:id="rId13"/>
    <p:sldLayoutId id="2147483663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0.png"/><Relationship Id="rId3" Type="http://schemas.openxmlformats.org/officeDocument/2006/relationships/image" Target="../media/image550.png"/><Relationship Id="rId7" Type="http://schemas.openxmlformats.org/officeDocument/2006/relationships/image" Target="../media/image59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570.png"/><Relationship Id="rId10" Type="http://schemas.openxmlformats.org/officeDocument/2006/relationships/image" Target="../media/image63.png"/><Relationship Id="rId4" Type="http://schemas.openxmlformats.org/officeDocument/2006/relationships/image" Target="../media/image61.png"/><Relationship Id="rId9" Type="http://schemas.openxmlformats.org/officeDocument/2006/relationships/image" Target="../media/image6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6.png"/><Relationship Id="rId13" Type="http://schemas.openxmlformats.org/officeDocument/2006/relationships/image" Target="../media/image71.png"/><Relationship Id="rId3" Type="http://schemas.openxmlformats.org/officeDocument/2006/relationships/image" Target="../media/image610.png"/><Relationship Id="rId7" Type="http://schemas.openxmlformats.org/officeDocument/2006/relationships/image" Target="../media/image65.png"/><Relationship Id="rId12" Type="http://schemas.openxmlformats.org/officeDocument/2006/relationships/image" Target="../media/image70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64.png"/><Relationship Id="rId11" Type="http://schemas.openxmlformats.org/officeDocument/2006/relationships/image" Target="../media/image69.png"/><Relationship Id="rId5" Type="http://schemas.openxmlformats.org/officeDocument/2006/relationships/image" Target="../media/image630.png"/><Relationship Id="rId10" Type="http://schemas.openxmlformats.org/officeDocument/2006/relationships/image" Target="../media/image68.png"/><Relationship Id="rId4" Type="http://schemas.openxmlformats.org/officeDocument/2006/relationships/image" Target="../media/image620.png"/><Relationship Id="rId9" Type="http://schemas.openxmlformats.org/officeDocument/2006/relationships/image" Target="../media/image67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13" Type="http://schemas.openxmlformats.org/officeDocument/2006/relationships/customXml" Target="../ink/ink2.xml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12" Type="http://schemas.openxmlformats.org/officeDocument/2006/relationships/image" Target="../media/image11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customXml" Target="../ink/ink1.xml"/><Relationship Id="rId5" Type="http://schemas.openxmlformats.org/officeDocument/2006/relationships/image" Target="../media/image5.png"/><Relationship Id="rId10" Type="http://schemas.openxmlformats.org/officeDocument/2006/relationships/image" Target="../media/image10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14" Type="http://schemas.openxmlformats.org/officeDocument/2006/relationships/image" Target="../media/image12.em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13" Type="http://schemas.openxmlformats.org/officeDocument/2006/relationships/image" Target="../media/image17.emf"/><Relationship Id="rId3" Type="http://schemas.openxmlformats.org/officeDocument/2006/relationships/image" Target="../media/image3.png"/><Relationship Id="rId7" Type="http://schemas.openxmlformats.org/officeDocument/2006/relationships/image" Target="../media/image13.png"/><Relationship Id="rId12" Type="http://schemas.openxmlformats.org/officeDocument/2006/relationships/customXml" Target="../ink/ink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11" Type="http://schemas.openxmlformats.org/officeDocument/2006/relationships/image" Target="../media/image16.emf"/><Relationship Id="rId5" Type="http://schemas.openxmlformats.org/officeDocument/2006/relationships/image" Target="../media/image5.png"/><Relationship Id="rId10" Type="http://schemas.openxmlformats.org/officeDocument/2006/relationships/customXml" Target="../ink/ink3.xml"/><Relationship Id="rId4" Type="http://schemas.openxmlformats.org/officeDocument/2006/relationships/image" Target="../media/image4.png"/><Relationship Id="rId9" Type="http://schemas.openxmlformats.org/officeDocument/2006/relationships/image" Target="../media/image15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18.png"/><Relationship Id="rId7" Type="http://schemas.openxmlformats.org/officeDocument/2006/relationships/image" Target="../media/image2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21.png"/><Relationship Id="rId5" Type="http://schemas.openxmlformats.org/officeDocument/2006/relationships/image" Target="../media/image11.png"/><Relationship Id="rId10" Type="http://schemas.openxmlformats.org/officeDocument/2006/relationships/image" Target="../media/image25.png"/><Relationship Id="rId4" Type="http://schemas.openxmlformats.org/officeDocument/2006/relationships/image" Target="../media/image19.png"/><Relationship Id="rId9" Type="http://schemas.openxmlformats.org/officeDocument/2006/relationships/image" Target="../media/image2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8.png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29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32.png"/><Relationship Id="rId5" Type="http://schemas.openxmlformats.org/officeDocument/2006/relationships/image" Target="../media/image31.png"/><Relationship Id="rId4" Type="http://schemas.openxmlformats.org/officeDocument/2006/relationships/image" Target="../media/image30.png"/><Relationship Id="rId9" Type="http://schemas.openxmlformats.org/officeDocument/2006/relationships/image" Target="../media/image35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png"/><Relationship Id="rId3" Type="http://schemas.openxmlformats.org/officeDocument/2006/relationships/image" Target="../media/image36.png"/><Relationship Id="rId7" Type="http://schemas.openxmlformats.org/officeDocument/2006/relationships/image" Target="../media/image1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39.png"/><Relationship Id="rId5" Type="http://schemas.openxmlformats.org/officeDocument/2006/relationships/image" Target="../media/image38.png"/><Relationship Id="rId4" Type="http://schemas.openxmlformats.org/officeDocument/2006/relationships/image" Target="../media/image3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png"/><Relationship Id="rId13" Type="http://schemas.openxmlformats.org/officeDocument/2006/relationships/image" Target="../media/image52.png"/><Relationship Id="rId3" Type="http://schemas.openxmlformats.org/officeDocument/2006/relationships/image" Target="../media/image42.png"/><Relationship Id="rId7" Type="http://schemas.openxmlformats.org/officeDocument/2006/relationships/image" Target="../media/image46.png"/><Relationship Id="rId12" Type="http://schemas.openxmlformats.org/officeDocument/2006/relationships/image" Target="../media/image5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45.png"/><Relationship Id="rId11" Type="http://schemas.openxmlformats.org/officeDocument/2006/relationships/image" Target="../media/image50.png"/><Relationship Id="rId5" Type="http://schemas.openxmlformats.org/officeDocument/2006/relationships/image" Target="../media/image33.png"/><Relationship Id="rId10" Type="http://schemas.openxmlformats.org/officeDocument/2006/relationships/image" Target="../media/image49.png"/><Relationship Id="rId4" Type="http://schemas.openxmlformats.org/officeDocument/2006/relationships/image" Target="../media/image43.png"/><Relationship Id="rId9" Type="http://schemas.openxmlformats.org/officeDocument/2006/relationships/image" Target="../media/image48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customXml" Target="../ink/ink5.xml"/><Relationship Id="rId13" Type="http://schemas.openxmlformats.org/officeDocument/2006/relationships/image" Target="../media/image56.png"/><Relationship Id="rId18" Type="http://schemas.openxmlformats.org/officeDocument/2006/relationships/customXml" Target="../ink/ink10.xml"/><Relationship Id="rId3" Type="http://schemas.openxmlformats.org/officeDocument/2006/relationships/image" Target="../media/image34.png"/><Relationship Id="rId21" Type="http://schemas.openxmlformats.org/officeDocument/2006/relationships/image" Target="../media/image60.png"/><Relationship Id="rId7" Type="http://schemas.openxmlformats.org/officeDocument/2006/relationships/image" Target="../media/image53.png"/><Relationship Id="rId12" Type="http://schemas.openxmlformats.org/officeDocument/2006/relationships/customXml" Target="../ink/ink7.xml"/><Relationship Id="rId17" Type="http://schemas.openxmlformats.org/officeDocument/2006/relationships/image" Target="../media/image58.png"/><Relationship Id="rId2" Type="http://schemas.openxmlformats.org/officeDocument/2006/relationships/image" Target="../media/image2.png"/><Relationship Id="rId16" Type="http://schemas.openxmlformats.org/officeDocument/2006/relationships/customXml" Target="../ink/ink9.xml"/><Relationship Id="rId20" Type="http://schemas.openxmlformats.org/officeDocument/2006/relationships/customXml" Target="../ink/ink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4.png"/><Relationship Id="rId11" Type="http://schemas.openxmlformats.org/officeDocument/2006/relationships/image" Target="../media/image55.png"/><Relationship Id="rId5" Type="http://schemas.openxmlformats.org/officeDocument/2006/relationships/image" Target="../media/image41.png"/><Relationship Id="rId15" Type="http://schemas.openxmlformats.org/officeDocument/2006/relationships/image" Target="../media/image57.png"/><Relationship Id="rId10" Type="http://schemas.openxmlformats.org/officeDocument/2006/relationships/customXml" Target="../ink/ink6.xml"/><Relationship Id="rId19" Type="http://schemas.openxmlformats.org/officeDocument/2006/relationships/image" Target="../media/image59.png"/><Relationship Id="rId4" Type="http://schemas.openxmlformats.org/officeDocument/2006/relationships/image" Target="../media/image40.png"/><Relationship Id="rId9" Type="http://schemas.openxmlformats.org/officeDocument/2006/relationships/image" Target="../media/image54.png"/><Relationship Id="rId14" Type="http://schemas.openxmlformats.org/officeDocument/2006/relationships/customXml" Target="../ink/ink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extBox 21">
            <a:extLst>
              <a:ext uri="{FF2B5EF4-FFF2-40B4-BE49-F238E27FC236}">
                <a16:creationId xmlns:a16="http://schemas.microsoft.com/office/drawing/2014/main" id="{046BE2BE-401B-43B6-9F59-E6AE635E14BD}"/>
              </a:ext>
            </a:extLst>
          </p:cNvPr>
          <p:cNvSpPr txBox="1"/>
          <p:nvPr/>
        </p:nvSpPr>
        <p:spPr>
          <a:xfrm>
            <a:off x="191821" y="1372475"/>
            <a:ext cx="1182189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3200" b="1" dirty="0"/>
              <a:t>I will </a:t>
            </a:r>
            <a:r>
              <a:rPr lang="en-GB" sz="3200" b="1" dirty="0"/>
              <a:t>be able to determine the gradient of the tangent line using derivative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E7845BC-DC72-44E1-BABF-6AFB4DC3022D}"/>
              </a:ext>
            </a:extLst>
          </p:cNvPr>
          <p:cNvSpPr txBox="1"/>
          <p:nvPr/>
        </p:nvSpPr>
        <p:spPr>
          <a:xfrm>
            <a:off x="89897" y="4146249"/>
            <a:ext cx="1097320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AU" sz="2800" b="1" dirty="0">
                <a:cs typeface="Arial" panose="020B0604020202020204" pitchFamily="34" charset="0"/>
              </a:rPr>
              <a:t>At the end of the lesson, I will be able to:</a:t>
            </a:r>
          </a:p>
          <a:p>
            <a:r>
              <a:rPr lang="en-GB" sz="2800" b="1" dirty="0">
                <a:cs typeface="Arial" panose="020B0604020202020204" pitchFamily="34" charset="0"/>
              </a:rPr>
              <a:t>Determine </a:t>
            </a:r>
            <a:r>
              <a:rPr lang="en-GB" sz="2800" b="1" dirty="0"/>
              <a:t>the gradient of the tangent line using derivative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9EBEE264-396E-4E54-8000-6F24F770F99A}"/>
              </a:ext>
            </a:extLst>
          </p:cNvPr>
          <p:cNvSpPr txBox="1"/>
          <p:nvPr/>
        </p:nvSpPr>
        <p:spPr>
          <a:xfrm>
            <a:off x="0" y="-6605"/>
            <a:ext cx="3424403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Learning Objective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2ADA7AF8-1FC9-4807-B4FF-6DF092ABA010}"/>
              </a:ext>
            </a:extLst>
          </p:cNvPr>
          <p:cNvSpPr txBox="1"/>
          <p:nvPr/>
        </p:nvSpPr>
        <p:spPr>
          <a:xfrm>
            <a:off x="0" y="3336331"/>
            <a:ext cx="2916437" cy="584775"/>
          </a:xfrm>
          <a:prstGeom prst="homePlate">
            <a:avLst/>
          </a:prstGeom>
          <a:solidFill>
            <a:srgbClr val="002060"/>
          </a:solidFill>
          <a:ln>
            <a:solidFill>
              <a:srgbClr val="002060"/>
            </a:solidFill>
          </a:ln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Success Criteria</a:t>
            </a:r>
          </a:p>
        </p:txBody>
      </p:sp>
    </p:spTree>
    <p:extLst>
      <p:ext uri="{BB962C8B-B14F-4D97-AF65-F5344CB8AC3E}">
        <p14:creationId xmlns:p14="http://schemas.microsoft.com/office/powerpoint/2010/main" val="22263494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-23058" y="23647"/>
            <a:ext cx="294588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12993" y="1187657"/>
                <a:ext cx="6238207" cy="105676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3200" b="0" i="0" smtClean="0"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lang="en-AU" sz="3200" b="0" i="0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m:rPr>
                          <m:sty m:val="p"/>
                        </m:rPr>
                        <a:rPr lang="en-AU" sz="3200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AU" sz="3200" b="0" i="0" smtClean="0">
                          <a:latin typeface="Cambria Math" panose="02040503050406030204" pitchFamily="18" charset="0"/>
                        </a:rPr>
                        <m:t>)=</m:t>
                      </m:r>
                      <m:func>
                        <m:funcPr>
                          <m:ctrlPr>
                            <a:rPr lang="en-AU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32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32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32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AU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32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AU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3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AU" sz="32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AU" sz="32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AU" sz="3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AU" sz="32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AU" sz="32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AU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32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AU" sz="32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AU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993" y="1187657"/>
                <a:ext cx="6238207" cy="1056764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158801" y="104898"/>
            <a:ext cx="7872585" cy="79231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12993" y="2295274"/>
                <a:ext cx="6238207" cy="108048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32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32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32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AU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AU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AU" sz="32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AU" sz="32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AU" sz="3200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AU" sz="3200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AU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32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d>
                                <m:dPr>
                                  <m:ctrlPr>
                                    <a:rPr lang="en-AU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3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AU" sz="32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AU" sz="32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AU" sz="3200" b="0" i="1" smtClean="0">
                                  <a:latin typeface="Cambria Math" panose="02040503050406030204" pitchFamily="18" charset="0"/>
                                </a:rPr>
                                <m:t>−(</m:t>
                              </m:r>
                              <m:sSup>
                                <m:sSupPr>
                                  <m:ctrlPr>
                                    <a:rPr lang="en-AU" sz="32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32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32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3200" b="0" i="1" smtClean="0">
                                  <a:latin typeface="Cambria Math" panose="02040503050406030204" pitchFamily="18" charset="0"/>
                                </a:rPr>
                                <m:t>+2</m:t>
                              </m:r>
                              <m:r>
                                <a:rPr lang="en-AU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32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AU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32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AU" sz="32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32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AU" sz="32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AU" sz="28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993" y="2295274"/>
                <a:ext cx="6238207" cy="1080489"/>
              </a:xfrm>
              <a:prstGeom prst="rect">
                <a:avLst/>
              </a:prstGeom>
              <a:blipFill rotWithShape="0">
                <a:blip r:embed="rId5"/>
                <a:stretch>
                  <a:fillRect r="-958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12993" y="3428415"/>
                <a:ext cx="3610208" cy="73379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32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32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32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32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32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r>
                            <a:rPr lang="en-AU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sz="32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AU" sz="3200" b="0" i="1" smtClean="0">
                              <a:latin typeface="Cambria Math" panose="02040503050406030204" pitchFamily="18" charset="0"/>
                            </a:rPr>
                            <m:t>+2</m:t>
                          </m:r>
                        </m:e>
                      </m:func>
                    </m:oMath>
                  </m:oMathPara>
                </a14:m>
                <a:endParaRPr lang="en-AU" sz="28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993" y="3428415"/>
                <a:ext cx="3610208" cy="73379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12993" y="4509615"/>
                <a:ext cx="3610208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𝑓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)=2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3200" b="0" i="1" smtClean="0">
                          <a:latin typeface="Cambria Math" panose="02040503050406030204" pitchFamily="18" charset="0"/>
                        </a:rPr>
                        <m:t>+2</m:t>
                      </m:r>
                    </m:oMath>
                  </m:oMathPara>
                </a14:m>
                <a:endParaRPr lang="en-AU" sz="28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993" y="4509615"/>
                <a:ext cx="3610208" cy="584775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id="{D58C093D-A10C-45DD-A447-2F853753590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767046" y="2244421"/>
            <a:ext cx="3646395" cy="3824630"/>
          </a:xfrm>
          <a:prstGeom prst="rect">
            <a:avLst/>
          </a:prstGeom>
        </p:spPr>
      </p:pic>
      <p:pic>
        <p:nvPicPr>
          <p:cNvPr id="12" name="Picture 11">
            <a:extLst>
              <a:ext uri="{FF2B5EF4-FFF2-40B4-BE49-F238E27FC236}">
                <a16:creationId xmlns:a16="http://schemas.microsoft.com/office/drawing/2014/main" id="{3C837ABF-C9AC-AD27-A592-39433467DBEF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7764428" y="1593737"/>
            <a:ext cx="3266958" cy="7015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1137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5" grpId="0"/>
      <p:bldP spid="16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-23058" y="23647"/>
            <a:ext cx="294588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212993" y="1187657"/>
                <a:ext cx="3991807" cy="8090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400" b="0" i="0" smtClean="0"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lang="en-AU" sz="2400" b="0" i="0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m:rPr>
                          <m:sty m:val="p"/>
                        </m:rPr>
                        <a:rPr lang="en-AU" sz="2400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AU" sz="2400" b="0" i="0" smtClean="0">
                          <a:latin typeface="Cambria Math" panose="02040503050406030204" pitchFamily="18" charset="0"/>
                        </a:rPr>
                        <m:t>)=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993" y="1187657"/>
                <a:ext cx="3991807" cy="809068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Rectangle 9"/>
              <p:cNvSpPr/>
              <p:nvPr/>
            </p:nvSpPr>
            <p:spPr>
              <a:xfrm>
                <a:off x="212993" y="2295274"/>
                <a:ext cx="4704607" cy="7150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sSup>
                                <m:sSup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  <m:d>
                                <m:d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−(4</m:t>
                              </m:r>
                              <m:sSup>
                                <m:sSup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−5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0" name="Rectangle 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993" y="2295274"/>
                <a:ext cx="4704607" cy="71506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212993" y="3428415"/>
                <a:ext cx="3610208" cy="5734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8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+4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−5</m:t>
                          </m:r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993" y="3428415"/>
                <a:ext cx="3610208" cy="573427"/>
              </a:xfrm>
              <a:prstGeom prst="rect">
                <a:avLst/>
              </a:prstGeom>
              <a:blipFill rotWithShape="0">
                <a:blip r:embed="rId5"/>
                <a:stretch>
                  <a:fillRect b="-5319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212993" y="4509615"/>
                <a:ext cx="361020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=8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−5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993" y="4509615"/>
                <a:ext cx="3610208" cy="461665"/>
              </a:xfrm>
              <a:prstGeom prst="rect">
                <a:avLst/>
              </a:prstGeom>
              <a:blipFill rotWithShape="0">
                <a:blip r:embed="rId6"/>
                <a:stretch>
                  <a:fillRect b="-18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281621" y="54960"/>
            <a:ext cx="7039957" cy="56205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281621" y="545264"/>
            <a:ext cx="3269719" cy="65098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640435" y="545703"/>
            <a:ext cx="3195565" cy="697721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6413393" y="1329633"/>
                <a:ext cx="3991807" cy="8090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400" b="0" i="0" smtClean="0">
                          <a:latin typeface="Cambria Math" panose="02040503050406030204" pitchFamily="18" charset="0"/>
                        </a:rPr>
                        <m:t>f</m:t>
                      </m:r>
                      <m:r>
                        <a:rPr lang="en-AU" sz="2400" b="0" i="0" smtClean="0">
                          <a:latin typeface="Cambria Math" panose="02040503050406030204" pitchFamily="18" charset="0"/>
                        </a:rPr>
                        <m:t>′(</m:t>
                      </m:r>
                      <m:r>
                        <m:rPr>
                          <m:sty m:val="p"/>
                        </m:rPr>
                        <a:rPr lang="en-AU" sz="2400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en-AU" sz="2400" b="0" i="0" smtClean="0">
                          <a:latin typeface="Cambria Math" panose="02040503050406030204" pitchFamily="18" charset="0"/>
                        </a:rPr>
                        <m:t>)=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d>
                                <m:dPr>
                                  <m:ctrlP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AU" sz="24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𝑓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(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3393" y="1329633"/>
                <a:ext cx="3991807" cy="809068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6413393" y="2437250"/>
                <a:ext cx="4704607" cy="71506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3−2</m:t>
                              </m:r>
                              <m:d>
                                <m:d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+</m:t>
                                      </m:r>
                                      <m:r>
                                        <a:rPr lang="en-AU" sz="2000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</m:d>
                                </m:e>
                                <m:sup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−(3−2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p>
                                <m:sSupPr>
                                  <m:ctrlP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0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)</m:t>
                              </m:r>
                            </m:num>
                            <m:den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3393" y="2437250"/>
                <a:ext cx="4704607" cy="715068"/>
              </a:xfrm>
              <a:prstGeom prst="rect">
                <a:avLst/>
              </a:prstGeom>
              <a:blipFill rotWithShape="0">
                <a:blip r:embed="rId11"/>
                <a:stretch>
                  <a:fillRect r="-1075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6413393" y="3570391"/>
                <a:ext cx="3610208" cy="5734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−2+2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3393" y="3570391"/>
                <a:ext cx="3610208" cy="573427"/>
              </a:xfrm>
              <a:prstGeom prst="rect">
                <a:avLst/>
              </a:prstGeom>
              <a:blipFill rotWithShape="0">
                <a:blip r:embed="rId12"/>
                <a:stretch>
                  <a:fillRect b="-425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6413393" y="4651591"/>
                <a:ext cx="3610208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AU" sz="20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13393" y="4651591"/>
                <a:ext cx="3610208" cy="461665"/>
              </a:xfrm>
              <a:prstGeom prst="rect">
                <a:avLst/>
              </a:prstGeom>
              <a:blipFill rotWithShape="0">
                <a:blip r:embed="rId13"/>
                <a:stretch>
                  <a:fillRect b="-17105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85147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0" grpId="0"/>
      <p:bldP spid="15" grpId="0"/>
      <p:bldP spid="16" grpId="0"/>
      <p:bldP spid="18" grpId="0"/>
      <p:bldP spid="19" grpId="0"/>
      <p:bldP spid="20" grpId="0"/>
      <p:bldP spid="2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btitle 4"/>
          <p:cNvSpPr>
            <a:spLocks noGrp="1"/>
          </p:cNvSpPr>
          <p:nvPr>
            <p:ph type="subTitle" idx="1"/>
          </p:nvPr>
        </p:nvSpPr>
        <p:spPr>
          <a:xfrm>
            <a:off x="357600" y="812618"/>
            <a:ext cx="9144000" cy="879382"/>
          </a:xfrm>
        </p:spPr>
        <p:txBody>
          <a:bodyPr>
            <a:normAutofit/>
          </a:bodyPr>
          <a:lstStyle/>
          <a:p>
            <a:pPr algn="l"/>
            <a:r>
              <a:rPr lang="en-AU" sz="4000" dirty="0"/>
              <a:t>Complete Cambridge Ex 17C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0" y="-28398"/>
            <a:ext cx="3895468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Independent Practice</a:t>
            </a:r>
          </a:p>
        </p:txBody>
      </p:sp>
    </p:spTree>
    <p:extLst>
      <p:ext uri="{BB962C8B-B14F-4D97-AF65-F5344CB8AC3E}">
        <p14:creationId xmlns:p14="http://schemas.microsoft.com/office/powerpoint/2010/main" val="3000480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2520" y="1558330"/>
            <a:ext cx="5185041" cy="33751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EDC5D1-9C77-5649-B9DF-42B841A46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786" y="645604"/>
            <a:ext cx="8479614" cy="861144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Instantaneous rate of change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-23058" y="9247"/>
            <a:ext cx="481321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Activating Prior Knowledge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52630" y="1468867"/>
                <a:ext cx="622977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Consider the function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AU" sz="28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630" y="1468867"/>
                <a:ext cx="6229770" cy="523220"/>
              </a:xfrm>
              <a:prstGeom prst="rect">
                <a:avLst/>
              </a:prstGeom>
              <a:blipFill rotWithShape="0">
                <a:blip r:embed="rId3"/>
                <a:stretch>
                  <a:fillRect l="-1957" t="-11628" b="-325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 flipV="1">
            <a:off x="8994475" y="2161364"/>
            <a:ext cx="1322717" cy="227836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162553" y="4070396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912038" y="3075558"/>
                <a:ext cx="3783388" cy="11651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Recap:</a:t>
                </a:r>
              </a:p>
              <a:p>
                <a:r>
                  <a:rPr lang="en-AU" sz="2800" dirty="0"/>
                  <a:t>Gradient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num>
                      <m:den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038" y="3075558"/>
                <a:ext cx="3783388" cy="1165127"/>
              </a:xfrm>
              <a:prstGeom prst="rect">
                <a:avLst/>
              </a:prstGeom>
              <a:blipFill rotWithShape="0">
                <a:blip r:embed="rId4"/>
                <a:stretch>
                  <a:fillRect l="-3387" t="-5236" b="-680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9977034" y="2669196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Q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738255" y="2068401"/>
                <a:ext cx="381328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At</a:t>
                </a:r>
                <a14:m>
                  <m:oMath xmlns:m="http://schemas.openxmlformats.org/officeDocument/2006/math">
                    <m:r>
                      <a:rPr lang="en-AU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8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AU" sz="28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55" y="2068401"/>
                <a:ext cx="3813287" cy="523220"/>
              </a:xfrm>
              <a:prstGeom prst="rect">
                <a:avLst/>
              </a:prstGeom>
              <a:blipFill rotWithShape="0">
                <a:blip r:embed="rId5"/>
                <a:stretch>
                  <a:fillRect l="-3195" t="-10465" b="-325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738255" y="2476024"/>
                <a:ext cx="558203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At</a:t>
                </a:r>
                <a14:m>
                  <m:oMath xmlns:m="http://schemas.openxmlformats.org/officeDocument/2006/math">
                    <m:r>
                      <a:rPr lang="en-AU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8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AU" sz="28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55" y="2476024"/>
                <a:ext cx="5582032" cy="523220"/>
              </a:xfrm>
              <a:prstGeom prst="rect">
                <a:avLst/>
              </a:prstGeom>
              <a:blipFill rotWithShape="0">
                <a:blip r:embed="rId6"/>
                <a:stretch>
                  <a:fillRect l="-2183" t="-10465" b="-325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1508643" y="4255062"/>
                <a:ext cx="3783388" cy="7641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800" b="0" i="0" smtClean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AU" sz="28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d>
                                  <m:dPr>
                                    <m:ctrlPr>
                                      <a:rPr lang="en-AU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dPr>
                                  <m:e>
                                    <m:r>
                                      <a:rPr lang="en-AU" sz="2800" b="0" i="1" smtClean="0">
                                        <a:latin typeface="Cambria Math" panose="02040503050406030204" pitchFamily="18" charset="0"/>
                                      </a:rPr>
                                      <m:t>𝑎</m:t>
                                    </m:r>
                                    <m:r>
                                      <a:rPr lang="en-AU" sz="2800" b="0" i="1" smtClean="0">
                                        <a:latin typeface="Cambria Math" panose="02040503050406030204" pitchFamily="18" charset="0"/>
                                      </a:rPr>
                                      <m:t>+</m:t>
                                    </m:r>
                                    <m:r>
                                      <a:rPr lang="en-AU" sz="2800" b="0" i="1" smtClean="0">
                                        <a:latin typeface="Cambria Math" panose="02040503050406030204" pitchFamily="18" charset="0"/>
                                      </a:rPr>
                                      <m:t>h</m:t>
                                    </m:r>
                                  </m:e>
                                </m:d>
                              </m:e>
                              <m:sup>
                                <m: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8643" y="4255062"/>
                <a:ext cx="3783388" cy="764184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1508643" y="5033623"/>
                <a:ext cx="3783388" cy="7641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800" b="0" i="0" smtClean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AU" sz="28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sSup>
                              <m:sSupPr>
                                <m:ctrlP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+2</m:t>
                            </m:r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𝑎h</m:t>
                            </m:r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p>
                                <m: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−</m:t>
                            </m:r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  <m:sup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8643" y="5033623"/>
                <a:ext cx="3783388" cy="764184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1508643" y="5812184"/>
                <a:ext cx="3783388" cy="72308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800" b="0" i="0" smtClean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AU" sz="28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(2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8643" y="5812184"/>
                <a:ext cx="3783388" cy="723083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4590706" y="5797807"/>
                <a:ext cx="378338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800" b="0" i="0" smtClean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AU" sz="28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90706" y="5797807"/>
                <a:ext cx="3783388" cy="52322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30" name="Ink 29"/>
              <p14:cNvContentPartPr/>
              <p14:nvPr/>
            </p14:nvContentPartPr>
            <p14:xfrm>
              <a:off x="9479880" y="4001400"/>
              <a:ext cx="792720" cy="513000"/>
            </p14:xfrm>
          </p:contentPart>
        </mc:Choice>
        <mc:Fallback xmlns="">
          <p:pic>
            <p:nvPicPr>
              <p:cNvPr id="30" name="Ink 29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9473760" y="3997440"/>
                <a:ext cx="805680" cy="519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40" name="Ink 39"/>
              <p14:cNvContentPartPr/>
              <p14:nvPr/>
            </p14:nvContentPartPr>
            <p14:xfrm>
              <a:off x="10332000" y="2607840"/>
              <a:ext cx="1271520" cy="545760"/>
            </p14:xfrm>
          </p:contentPart>
        </mc:Choice>
        <mc:Fallback xmlns="">
          <p:pic>
            <p:nvPicPr>
              <p:cNvPr id="40" name="Ink 39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10325520" y="2603160"/>
                <a:ext cx="1285200" cy="5558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3448645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3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32520" y="1558330"/>
            <a:ext cx="5185041" cy="33751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EDC5D1-9C77-5649-B9DF-42B841A46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786" y="645604"/>
            <a:ext cx="8479614" cy="861144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Instantaneous rate of change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-23058" y="9247"/>
            <a:ext cx="4023093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52630" y="1468867"/>
                <a:ext cx="622977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Consider the function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AU" sz="28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630" y="1468867"/>
                <a:ext cx="6229770" cy="523220"/>
              </a:xfrm>
              <a:prstGeom prst="rect">
                <a:avLst/>
              </a:prstGeom>
              <a:blipFill rotWithShape="0">
                <a:blip r:embed="rId3"/>
                <a:stretch>
                  <a:fillRect l="-1957" t="-11628" b="-325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 flipV="1">
            <a:off x="8994475" y="2161364"/>
            <a:ext cx="1322717" cy="227836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162553" y="4070396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912038" y="3075558"/>
                <a:ext cx="3783388" cy="116512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Recap:</a:t>
                </a:r>
              </a:p>
              <a:p>
                <a:r>
                  <a:rPr lang="en-AU" sz="2800" dirty="0"/>
                  <a:t>Gradient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𝑏</m:t>
                            </m:r>
                          </m:e>
                        </m:d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𝑓</m:t>
                        </m:r>
                        <m:d>
                          <m:dPr>
                            <m:ctrl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𝑎</m:t>
                            </m:r>
                          </m:e>
                        </m:d>
                      </m:num>
                      <m:den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den>
                    </m:f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038" y="3075558"/>
                <a:ext cx="3783388" cy="1165127"/>
              </a:xfrm>
              <a:prstGeom prst="rect">
                <a:avLst/>
              </a:prstGeom>
              <a:blipFill rotWithShape="0">
                <a:blip r:embed="rId4"/>
                <a:stretch>
                  <a:fillRect l="-3387" t="-5236" b="-680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9977034" y="2669196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Q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738255" y="2068401"/>
                <a:ext cx="3813287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At</a:t>
                </a:r>
                <a14:m>
                  <m:oMath xmlns:m="http://schemas.openxmlformats.org/officeDocument/2006/math">
                    <m:r>
                      <a:rPr lang="en-AU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8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AU" sz="28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55" y="2068401"/>
                <a:ext cx="3813287" cy="523220"/>
              </a:xfrm>
              <a:prstGeom prst="rect">
                <a:avLst/>
              </a:prstGeom>
              <a:blipFill rotWithShape="0">
                <a:blip r:embed="rId5"/>
                <a:stretch>
                  <a:fillRect l="-3195" t="-10465" b="-325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738255" y="2476024"/>
                <a:ext cx="558203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At</a:t>
                </a:r>
                <a14:m>
                  <m:oMath xmlns:m="http://schemas.openxmlformats.org/officeDocument/2006/math">
                    <m:r>
                      <a:rPr lang="en-AU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8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, 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h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AU" sz="28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55" y="2476024"/>
                <a:ext cx="5582032" cy="523220"/>
              </a:xfrm>
              <a:prstGeom prst="rect">
                <a:avLst/>
              </a:prstGeom>
              <a:blipFill rotWithShape="0">
                <a:blip r:embed="rId6"/>
                <a:stretch>
                  <a:fillRect l="-2183" t="-10465" b="-325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Rectangle 20"/>
              <p:cNvSpPr/>
              <p:nvPr/>
            </p:nvSpPr>
            <p:spPr>
              <a:xfrm>
                <a:off x="912038" y="4316999"/>
                <a:ext cx="3783388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800" b="0" i="0" smtClean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AU" sz="28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h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21" name="Rectangle 2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2038" y="4316999"/>
                <a:ext cx="3783388" cy="523220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Rectangle 21"/>
              <p:cNvSpPr/>
              <p:nvPr/>
            </p:nvSpPr>
            <p:spPr>
              <a:xfrm>
                <a:off x="855638" y="4840219"/>
                <a:ext cx="7229962" cy="109164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 Consider as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→0,</m:t>
                    </m:r>
                  </m:oMath>
                </a14:m>
                <a:r>
                  <a:rPr lang="en-AU" sz="2800" dirty="0"/>
                  <a:t> what happens to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?</m:t>
                    </m:r>
                  </m:oMath>
                </a14:m>
                <a:r>
                  <a:rPr lang="en-AU" sz="2800" dirty="0"/>
                  <a:t>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AU" sz="2800" b="0" i="0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8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</m:func>
                    </m:oMath>
                  </m:oMathPara>
                </a14:m>
                <a:endParaRPr lang="en-GB" sz="2800" dirty="0"/>
              </a:p>
            </p:txBody>
          </p:sp>
        </mc:Choice>
        <mc:Fallback xmlns="">
          <p:sp>
            <p:nvSpPr>
              <p:cNvPr id="22" name="Rectangle 2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5638" y="4840219"/>
                <a:ext cx="7229962" cy="1091646"/>
              </a:xfrm>
              <a:prstGeom prst="rect">
                <a:avLst/>
              </a:prstGeom>
              <a:blipFill rotWithShape="0">
                <a:blip r:embed="rId8"/>
                <a:stretch>
                  <a:fillRect l="-590" t="-502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Rectangle 23"/>
              <p:cNvSpPr/>
              <p:nvPr/>
            </p:nvSpPr>
            <p:spPr>
              <a:xfrm>
                <a:off x="2845031" y="6081660"/>
                <a:ext cx="167756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800" b="0" i="0" smtClean="0">
                        <a:latin typeface="Cambria Math" panose="02040503050406030204" pitchFamily="18" charset="0"/>
                      </a:rPr>
                      <m:t>m</m:t>
                    </m:r>
                    <m:r>
                      <a:rPr lang="en-AU" sz="2800" b="0" i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2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24" name="Rectangle 2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45031" y="6081660"/>
                <a:ext cx="1677562" cy="523220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4" name="Ink 3"/>
              <p14:cNvContentPartPr/>
              <p14:nvPr/>
            </p14:nvContentPartPr>
            <p14:xfrm>
              <a:off x="5212800" y="5570640"/>
              <a:ext cx="627120" cy="86760"/>
            </p14:xfrm>
          </p:contentPart>
        </mc:Choice>
        <mc:Fallback xmlns="">
          <p:pic>
            <p:nvPicPr>
              <p:cNvPr id="4" name="Ink 3"/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5108760" y="5357160"/>
                <a:ext cx="858600" cy="555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13" name="Ink 12"/>
              <p14:cNvContentPartPr/>
              <p14:nvPr/>
            </p14:nvContentPartPr>
            <p14:xfrm>
              <a:off x="6375240" y="5389560"/>
              <a:ext cx="851040" cy="393120"/>
            </p14:xfrm>
          </p:contentPart>
        </mc:Choice>
        <mc:Fallback xmlns="">
          <p:pic>
            <p:nvPicPr>
              <p:cNvPr id="13" name="Ink 12"/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353640" y="5367960"/>
                <a:ext cx="897480" cy="436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24385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/>
      <p:bldP spid="22" grpId="0"/>
      <p:bldP spid="2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-23058" y="23647"/>
            <a:ext cx="294588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51242" y="2767230"/>
                <a:ext cx="6795607" cy="84228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G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3200" b="0" i="0" smtClean="0">
                        <a:latin typeface="Cambria Math" panose="02040503050406030204" pitchFamily="18" charset="0"/>
                      </a:rPr>
                      <m:t>radient</m:t>
                    </m:r>
                    <m:r>
                      <a:rPr lang="en-AU" sz="3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3200" b="0" i="0" smtClean="0">
                        <a:latin typeface="Cambria Math" panose="02040503050406030204" pitchFamily="18" charset="0"/>
                      </a:rPr>
                      <m:t>of</m:t>
                    </m:r>
                    <m:r>
                      <a:rPr lang="en-AU" sz="3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3200" b="0" i="0" smtClean="0">
                        <a:latin typeface="Cambria Math" panose="02040503050406030204" pitchFamily="18" charset="0"/>
                      </a:rPr>
                      <m:t>PQ</m:t>
                    </m:r>
                    <m:r>
                      <a:rPr lang="en-AU" sz="32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AU" sz="2800" i="1" smtClean="0">
                            <a:latin typeface="Cambria Math" panose="02040503050406030204" pitchFamily="18" charset="0"/>
                          </a:rPr>
                          <m:t>−</m:t>
                        </m:r>
                        <m:sSup>
                          <m:sSupPr>
                            <m:ctrl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  <m:t>3+</m:t>
                                </m:r>
                                <m:r>
                                  <a:rPr lang="en-AU" sz="28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d>
                          </m:e>
                          <m:sup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+4</m:t>
                        </m:r>
                        <m:d>
                          <m:dPr>
                            <m:ctrlP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3+</m:t>
                            </m:r>
                            <m:r>
                              <a:rPr lang="en-AU" sz="28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num>
                      <m:den>
                        <m:r>
                          <a:rPr lang="en-AU" sz="3200" b="0" i="1" smtClean="0">
                            <a:latin typeface="Cambria Math" panose="02040503050406030204" pitchFamily="18" charset="0"/>
                          </a:rPr>
                          <m:t>3+</m:t>
                        </m:r>
                        <m:r>
                          <a:rPr lang="en-AU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AU" sz="3200" b="0" i="1" smtClean="0">
                            <a:latin typeface="Cambria Math" panose="02040503050406030204" pitchFamily="18" charset="0"/>
                          </a:rPr>
                          <m:t>−3</m:t>
                        </m:r>
                      </m:den>
                    </m:f>
                  </m:oMath>
                </a14:m>
                <a:endParaRPr lang="en-AU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1242" y="2767230"/>
                <a:ext cx="6795607" cy="842282"/>
              </a:xfrm>
              <a:prstGeom prst="rect">
                <a:avLst/>
              </a:prstGeom>
              <a:blipFill rotWithShape="0">
                <a:blip r:embed="rId3"/>
                <a:stretch>
                  <a:fillRect l="-1885" b="-6522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1590807" y="3933073"/>
                <a:ext cx="5202386" cy="688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000" b="0" i="0" smtClean="0">
                          <a:latin typeface="Cambria Math" panose="02040503050406030204" pitchFamily="18" charset="0"/>
                        </a:rPr>
                        <m:t>Gradient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−6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−9+12+4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0807" y="3933073"/>
                <a:ext cx="5202386" cy="6888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71467" y="23647"/>
            <a:ext cx="8345065" cy="274358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1590807" y="4621916"/>
                <a:ext cx="2629438" cy="6888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000" b="0" i="0" smtClean="0">
                          <a:latin typeface="Cambria Math" panose="02040503050406030204" pitchFamily="18" charset="0"/>
                        </a:rPr>
                        <m:t>Gradient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num>
                        <m:den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0807" y="4621916"/>
                <a:ext cx="2629438" cy="688843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1590807" y="5423898"/>
                <a:ext cx="2793522" cy="70615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000" b="0" i="0" smtClean="0">
                          <a:latin typeface="Cambria Math" panose="02040503050406030204" pitchFamily="18" charset="0"/>
                        </a:rPr>
                        <m:t>Gradient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AU" sz="28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−2)</m:t>
                          </m:r>
                        </m:num>
                        <m:den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0807" y="5423898"/>
                <a:ext cx="2793522" cy="706155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590807" y="6112741"/>
                <a:ext cx="2468817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000" b="0" i="0" smtClean="0">
                          <a:latin typeface="Cambria Math" panose="02040503050406030204" pitchFamily="18" charset="0"/>
                        </a:rPr>
                        <m:t>Gradient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80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90807" y="6112741"/>
                <a:ext cx="2468817" cy="430887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7820644" y="3075132"/>
                <a:ext cx="3072701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400" b="0" i="0" smtClean="0">
                          <a:latin typeface="Cambria Math" panose="02040503050406030204" pitchFamily="18" charset="0"/>
                        </a:rPr>
                        <m:t>Gradient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func>
                    </m:oMath>
                  </m:oMathPara>
                </a14:m>
                <a:endParaRPr lang="en-AU" sz="2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44" y="3075132"/>
                <a:ext cx="3072701" cy="481094"/>
              </a:xfrm>
              <a:prstGeom prst="rect">
                <a:avLst/>
              </a:prstGeom>
              <a:blipFill rotWithShape="0">
                <a:blip r:embed="rId9"/>
                <a:stretch>
                  <a:fillRect l="-1984" r="-1786" b="-151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7820644" y="3796400"/>
                <a:ext cx="201600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400" b="0" i="0" smtClean="0">
                          <a:latin typeface="Cambria Math" panose="02040503050406030204" pitchFamily="18" charset="0"/>
                        </a:rPr>
                        <m:t>Gradient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=−2</m:t>
                      </m:r>
                    </m:oMath>
                  </m:oMathPara>
                </a14:m>
                <a:endParaRPr lang="en-AU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20644" y="3796400"/>
                <a:ext cx="2016001" cy="369332"/>
              </a:xfrm>
              <a:prstGeom prst="rect">
                <a:avLst/>
              </a:prstGeom>
              <a:blipFill rotWithShape="0">
                <a:blip r:embed="rId10"/>
                <a:stretch>
                  <a:fillRect l="-3323" r="-3021" b="-833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578234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1" grpId="0"/>
      <p:bldP spid="9" grpId="0"/>
      <p:bldP spid="10" grpId="0"/>
      <p:bldP spid="12" grpId="0"/>
      <p:bldP spid="13" grpId="0"/>
      <p:bldP spid="1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6959" y="572176"/>
            <a:ext cx="5185041" cy="33751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EDC5D1-9C77-5649-B9DF-42B841A46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2786" y="645604"/>
            <a:ext cx="8479614" cy="861144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Derivative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-23058" y="9247"/>
            <a:ext cx="4023093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Rectangle 8"/>
              <p:cNvSpPr/>
              <p:nvPr/>
            </p:nvSpPr>
            <p:spPr>
              <a:xfrm>
                <a:off x="252630" y="1468867"/>
                <a:ext cx="622977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Consider the function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AU" sz="2800" dirty="0"/>
              </a:p>
            </p:txBody>
          </p:sp>
        </mc:Choice>
        <mc:Fallback xmlns=""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2630" y="1468867"/>
                <a:ext cx="6229770" cy="523220"/>
              </a:xfrm>
              <a:prstGeom prst="rect">
                <a:avLst/>
              </a:prstGeom>
              <a:blipFill rotWithShape="0">
                <a:blip r:embed="rId3"/>
                <a:stretch>
                  <a:fillRect l="-1957" t="-11628" b="-325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 flipV="1">
            <a:off x="9968914" y="1175210"/>
            <a:ext cx="1322717" cy="227836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136992" y="308424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P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Rectangle 22"/>
              <p:cNvSpPr/>
              <p:nvPr/>
            </p:nvSpPr>
            <p:spPr>
              <a:xfrm>
                <a:off x="71853" y="2761812"/>
                <a:ext cx="7568418" cy="95410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Previously, we found the gradient of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2800" dirty="0"/>
                  <a:t> at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2800" dirty="0"/>
                  <a:t> as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𝑚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endParaRPr lang="en-GB" sz="2800" dirty="0"/>
              </a:p>
            </p:txBody>
          </p:sp>
        </mc:Choice>
        <mc:Fallback xmlns="">
          <p:sp>
            <p:nvSpPr>
              <p:cNvPr id="23" name="Rectangle 2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3" y="2761812"/>
                <a:ext cx="7568418" cy="954107"/>
              </a:xfrm>
              <a:prstGeom prst="rect">
                <a:avLst/>
              </a:prstGeom>
              <a:blipFill rotWithShape="0">
                <a:blip r:embed="rId4"/>
                <a:stretch>
                  <a:fillRect l="-1692" t="-5732" b="-1719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" name="TextBox 14"/>
          <p:cNvSpPr txBox="1"/>
          <p:nvPr/>
        </p:nvSpPr>
        <p:spPr>
          <a:xfrm>
            <a:off x="10951473" y="1683042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Q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Rectangle 15"/>
              <p:cNvSpPr/>
              <p:nvPr/>
            </p:nvSpPr>
            <p:spPr>
              <a:xfrm>
                <a:off x="738255" y="2068401"/>
                <a:ext cx="519495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Find the derivative of </a:t>
                </a:r>
                <a14:m>
                  <m:oMath xmlns:m="http://schemas.openxmlformats.org/officeDocument/2006/math">
                    <m:r>
                      <a:rPr lang="en-AU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8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AU" sz="2800" dirty="0"/>
              </a:p>
            </p:txBody>
          </p:sp>
        </mc:Choice>
        <mc:Fallback xmlns=""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8255" y="2068401"/>
                <a:ext cx="5194954" cy="523220"/>
              </a:xfrm>
              <a:prstGeom prst="rect">
                <a:avLst/>
              </a:prstGeom>
              <a:blipFill rotWithShape="0">
                <a:blip r:embed="rId5"/>
                <a:stretch>
                  <a:fillRect l="-2347" t="-10465" b="-325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Rectangle 16"/>
              <p:cNvSpPr/>
              <p:nvPr/>
            </p:nvSpPr>
            <p:spPr>
              <a:xfrm>
                <a:off x="774546" y="3841283"/>
                <a:ext cx="5582032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∴</m:t>
                      </m:r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we</m:t>
                      </m:r>
                      <m:r>
                        <a:rPr lang="en-AU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can</m:t>
                      </m:r>
                      <m:r>
                        <a:rPr lang="en-AU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say</m:t>
                      </m:r>
                      <m:r>
                        <a:rPr lang="en-AU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the</m:t>
                      </m:r>
                      <m:r>
                        <a:rPr lang="en-AU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derivative</m:t>
                      </m:r>
                      <m:r>
                        <a:rPr lang="en-AU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of</m:t>
                      </m:r>
                      <m:r>
                        <a:rPr lang="en-AU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is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 2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AU" sz="2800" dirty="0"/>
              </a:p>
            </p:txBody>
          </p:sp>
        </mc:Choice>
        <mc:Fallback xmlns="">
          <p:sp>
            <p:nvSpPr>
              <p:cNvPr id="17" name="Rectangle 1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4546" y="3841283"/>
                <a:ext cx="5582032" cy="523220"/>
              </a:xfrm>
              <a:prstGeom prst="rect">
                <a:avLst/>
              </a:prstGeom>
              <a:blipFill rotWithShape="0">
                <a:blip r:embed="rId6"/>
                <a:stretch>
                  <a:fillRect r="-10371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3229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-23058" y="23647"/>
            <a:ext cx="294588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56993" y="1428465"/>
                <a:ext cx="8689241" cy="8604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G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3200" b="0" i="0" smtClean="0">
                        <a:latin typeface="Cambria Math" panose="02040503050406030204" pitchFamily="18" charset="0"/>
                      </a:rPr>
                      <m:t>radient</m:t>
                    </m:r>
                    <m:r>
                      <a:rPr lang="en-AU" sz="3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3200" b="0" i="0" smtClean="0">
                        <a:latin typeface="Cambria Math" panose="02040503050406030204" pitchFamily="18" charset="0"/>
                      </a:rPr>
                      <m:t>of</m:t>
                    </m:r>
                    <m:r>
                      <a:rPr lang="en-AU" sz="3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3200" b="0" i="0" smtClean="0">
                        <a:latin typeface="Cambria Math" panose="02040503050406030204" pitchFamily="18" charset="0"/>
                      </a:rPr>
                      <m:t>PQ</m:t>
                    </m:r>
                    <m:r>
                      <a:rPr lang="en-AU" sz="32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d>
                          </m:e>
                          <m:sup>
                            <m: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sz="32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d>
                          <m:dPr>
                            <m:ctrlP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e>
                        </m:d>
                        <m:r>
                          <a:rPr lang="en-AU" sz="3200" b="0" i="1" smtClean="0">
                            <a:latin typeface="Cambria Math" panose="02040503050406030204" pitchFamily="18" charset="0"/>
                          </a:rPr>
                          <m:t>−(</m:t>
                        </m:r>
                        <m:sSup>
                          <m:sSupPr>
                            <m:ctrlP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  <m:r>
                          <a:rPr lang="en-AU" sz="32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  <m:r>
                          <a:rPr lang="en-AU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3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num>
                      <m:den>
                        <m:r>
                          <a:rPr lang="en-AU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AU" sz="3200" b="0" i="1" smtClean="0">
                            <a:latin typeface="Cambria Math" panose="02040503050406030204" pitchFamily="18" charset="0"/>
                          </a:rPr>
                          <m:t>+</m:t>
                        </m:r>
                        <m:r>
                          <a:rPr lang="en-AU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AU" sz="32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r>
                          <a:rPr lang="en-AU" sz="32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endParaRPr lang="en-AU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6993" y="1428465"/>
                <a:ext cx="8689241" cy="860428"/>
              </a:xfrm>
              <a:prstGeom prst="rect">
                <a:avLst/>
              </a:prstGeom>
              <a:blipFill rotWithShape="0">
                <a:blip r:embed="rId3"/>
                <a:stretch>
                  <a:fillRect l="-1474" b="-638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688413" y="2466569"/>
                <a:ext cx="302563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000" b="0" i="0" smtClean="0">
                          <a:latin typeface="Cambria Math" panose="02040503050406030204" pitchFamily="18" charset="0"/>
                        </a:rPr>
                        <m:t>Gradient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AU" sz="280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8413" y="2466569"/>
                <a:ext cx="3025636" cy="43088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72221" y="3439566"/>
                <a:ext cx="3552254" cy="48109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400" b="0" i="0" smtClean="0">
                          <a:latin typeface="Cambria Math" panose="02040503050406030204" pitchFamily="18" charset="0"/>
                        </a:rPr>
                        <m:t>Gradient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4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4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AU" sz="2400" b="0" i="1" smtClean="0">
                              <a:latin typeface="Cambria Math" panose="02040503050406030204" pitchFamily="18" charset="0"/>
                            </a:rPr>
                            <m:t>−2</m:t>
                          </m:r>
                        </m:e>
                      </m:func>
                    </m:oMath>
                  </m:oMathPara>
                </a14:m>
                <a:endParaRPr lang="en-AU" sz="2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221" y="3439566"/>
                <a:ext cx="3552254" cy="481094"/>
              </a:xfrm>
              <a:prstGeom prst="rect">
                <a:avLst/>
              </a:prstGeom>
              <a:blipFill rotWithShape="0">
                <a:blip r:embed="rId5"/>
                <a:stretch>
                  <a:fillRect l="-1715" r="-1715" b="-15190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72221" y="4160834"/>
                <a:ext cx="249555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400" b="0" i="0" smtClean="0">
                          <a:latin typeface="Cambria Math" panose="02040503050406030204" pitchFamily="18" charset="0"/>
                        </a:rPr>
                        <m:t>Gradient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AU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221" y="4160834"/>
                <a:ext cx="2495555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2439" r="-2439" b="-833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67358" y="264001"/>
            <a:ext cx="8439287" cy="68932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696440" y="1858679"/>
            <a:ext cx="4286848" cy="424874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/>
              <p:cNvSpPr txBox="1"/>
              <p:nvPr/>
            </p:nvSpPr>
            <p:spPr>
              <a:xfrm>
                <a:off x="672221" y="4886667"/>
                <a:ext cx="271516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400" b="0" i="0" smtClean="0">
                          <a:latin typeface="Cambria Math" panose="02040503050406030204" pitchFamily="18" charset="0"/>
                        </a:rPr>
                        <m:t>Derivative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−2</m:t>
                      </m:r>
                    </m:oMath>
                  </m:oMathPara>
                </a14:m>
                <a:endParaRPr lang="en-AU" sz="2800" dirty="0"/>
              </a:p>
            </p:txBody>
          </p:sp>
        </mc:Choice>
        <mc:Fallback xmlns=""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221" y="4886667"/>
                <a:ext cx="2715167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2018" r="-2242" b="-666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1935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  <p:bldP spid="14" grpId="0"/>
      <p:bldP spid="1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-23058" y="23647"/>
            <a:ext cx="294588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43393" y="1332235"/>
                <a:ext cx="8689241" cy="8604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G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3200" b="0" i="0" smtClean="0">
                        <a:latin typeface="Cambria Math" panose="02040503050406030204" pitchFamily="18" charset="0"/>
                      </a:rPr>
                      <m:t>radient</m:t>
                    </m:r>
                    <m:r>
                      <a:rPr lang="en-AU" sz="3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3200" b="0" i="0" smtClean="0">
                        <a:latin typeface="Cambria Math" panose="02040503050406030204" pitchFamily="18" charset="0"/>
                      </a:rPr>
                      <m:t>of</m:t>
                    </m:r>
                    <m:r>
                      <a:rPr lang="en-AU" sz="32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3200" b="0" i="0" smtClean="0">
                        <a:latin typeface="Cambria Math" panose="02040503050406030204" pitchFamily="18" charset="0"/>
                      </a:rPr>
                      <m:t>PQ</m:t>
                    </m:r>
                    <m:r>
                      <a:rPr lang="en-AU" sz="3200" b="0" i="0" smtClean="0"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AU" sz="3200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d>
                              <m:dPr>
                                <m:ctrlP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2+</m:t>
                                </m:r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</m:d>
                          </m:e>
                          <m:sup>
                            <m: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  <m:t>4</m:t>
                            </m:r>
                          </m:sup>
                        </m:sSup>
                        <m:r>
                          <a:rPr lang="en-AU" sz="3200" b="0" i="1" smtClean="0">
                            <a:latin typeface="Cambria Math" panose="02040503050406030204" pitchFamily="18" charset="0"/>
                          </a:rPr>
                          <m:t>−16</m:t>
                        </m:r>
                      </m:num>
                      <m:den>
                        <m:r>
                          <a:rPr lang="en-AU" sz="3200" b="0" i="1" smtClean="0">
                            <a:latin typeface="Cambria Math" panose="02040503050406030204" pitchFamily="18" charset="0"/>
                          </a:rPr>
                          <m:t>2+</m:t>
                        </m:r>
                        <m:r>
                          <a:rPr lang="en-AU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AU" sz="3200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den>
                    </m:f>
                  </m:oMath>
                </a14:m>
                <a:endParaRPr lang="en-AU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393" y="1332235"/>
                <a:ext cx="8689241" cy="860428"/>
              </a:xfrm>
              <a:prstGeom prst="rect">
                <a:avLst/>
              </a:prstGeom>
              <a:blipFill rotWithShape="0">
                <a:blip r:embed="rId3"/>
                <a:stretch>
                  <a:fillRect l="-1474" b="-638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1688413" y="2466569"/>
                <a:ext cx="458279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000" b="0" i="0" smtClean="0">
                          <a:latin typeface="Cambria Math" panose="02040503050406030204" pitchFamily="18" charset="0"/>
                        </a:rPr>
                        <m:t>Gradient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+8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+24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h</m:t>
                      </m:r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+32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88413" y="2466569"/>
                <a:ext cx="4582793" cy="43088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672221" y="3439566"/>
                <a:ext cx="4546180" cy="43082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000" b="0" i="0" smtClean="0">
                          <a:latin typeface="Cambria Math" panose="02040503050406030204" pitchFamily="18" charset="0"/>
                        </a:rPr>
                        <m:t>Gradient</m:t>
                      </m:r>
                      <m:r>
                        <a:rPr lang="en-AU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0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0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0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sSup>
                            <m:sSup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+8</m:t>
                          </m:r>
                          <m:sSup>
                            <m:sSupPr>
                              <m:ctrlPr>
                                <a:rPr lang="en-AU" sz="2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AU" sz="2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+24</m:t>
                          </m:r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AU" sz="2400" i="1">
                              <a:latin typeface="Cambria Math" panose="02040503050406030204" pitchFamily="18" charset="0"/>
                            </a:rPr>
                            <m:t>+32</m:t>
                          </m:r>
                        </m:e>
                      </m:func>
                    </m:oMath>
                  </m:oMathPara>
                </a14:m>
                <a:endParaRPr lang="en-AU" sz="2800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221" y="3439566"/>
                <a:ext cx="4546180" cy="430824"/>
              </a:xfrm>
              <a:prstGeom prst="rect">
                <a:avLst/>
              </a:prstGeom>
              <a:blipFill rotWithShape="0">
                <a:blip r:embed="rId5"/>
                <a:stretch>
                  <a:fillRect l="-804" r="-1206" b="-12676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672221" y="4160834"/>
                <a:ext cx="195668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400" b="0" i="0" smtClean="0">
                          <a:latin typeface="Cambria Math" panose="02040503050406030204" pitchFamily="18" charset="0"/>
                        </a:rPr>
                        <m:t>Gradient</m:t>
                      </m:r>
                      <m:r>
                        <a:rPr lang="en-AU" sz="2400" b="0" i="1" smtClean="0">
                          <a:latin typeface="Cambria Math" panose="02040503050406030204" pitchFamily="18" charset="0"/>
                        </a:rPr>
                        <m:t>=32</m:t>
                      </m:r>
                    </m:oMath>
                  </m:oMathPara>
                </a14:m>
                <a:endParaRPr lang="en-AU" sz="2800" dirty="0"/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72221" y="4160834"/>
                <a:ext cx="1956689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3427" r="-3738" b="-833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542031" y="57438"/>
            <a:ext cx="7973538" cy="1057423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809449" y="1439323"/>
            <a:ext cx="4305901" cy="43249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97787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-23058" y="23647"/>
            <a:ext cx="2945880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Guided Practice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443393" y="1332235"/>
                <a:ext cx="8689241" cy="8604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7a)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3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AU" sz="3200" b="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  <m:sSup>
                              <m:sSupPr>
                                <m:ctrlP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p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p>
                            <m: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sSup>
                              <m:sSupPr>
                                <m:ctrlP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p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num>
                          <m:den>
                            <m: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den>
                        </m:f>
                      </m:e>
                    </m:func>
                  </m:oMath>
                </a14:m>
                <a:endParaRPr lang="en-AU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3393" y="1332235"/>
                <a:ext cx="8689241" cy="860428"/>
              </a:xfrm>
              <a:prstGeom prst="rect">
                <a:avLst/>
              </a:prstGeom>
              <a:blipFill rotWithShape="0">
                <a:blip r:embed="rId3"/>
                <a:stretch>
                  <a:fillRect l="-1474" b="-638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TextBox 11"/>
              <p:cNvSpPr txBox="1"/>
              <p:nvPr/>
            </p:nvSpPr>
            <p:spPr>
              <a:xfrm>
                <a:off x="522013" y="2250569"/>
                <a:ext cx="3976088" cy="8892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8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d>
                                <m:dPr>
                                  <m:ctrlPr>
                                    <a:rPr lang="en-AU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8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sSup>
                                    <m:sSupPr>
                                      <m:ctrlPr>
                                        <a:rPr lang="en-AU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28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AU" sz="2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sSup>
                                    <m:sSupPr>
                                      <m:ctrlPr>
                                        <a:rPr lang="en-AU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2800" b="0" i="1" smtClean="0">
                                          <a:latin typeface="Cambria Math" panose="02040503050406030204" pitchFamily="18" charset="0"/>
                                        </a:rPr>
                                        <m:t>h</m:t>
                                      </m:r>
                                    </m:e>
                                    <m:sup>
                                      <m:r>
                                        <a:rPr lang="en-AU" sz="2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AU" sz="2800" b="0" i="1" smtClean="0">
                                      <a:latin typeface="Cambria Math" panose="02040503050406030204" pitchFamily="18" charset="0"/>
                                    </a:rPr>
                                    <m:t>+</m:t>
                                  </m:r>
                                  <m:r>
                                    <a:rPr lang="en-AU" sz="2800" b="0" i="1" smtClean="0">
                                      <a:latin typeface="Cambria Math" panose="02040503050406030204" pitchFamily="18" charset="0"/>
                                    </a:rPr>
                                    <m:t>𝑥h</m:t>
                                  </m:r>
                                  <m:r>
                                    <a:rPr lang="en-AU" sz="28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2" name="TextBox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13" y="2250569"/>
                <a:ext cx="3976088" cy="889218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" name="Picture 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413542" y="94000"/>
            <a:ext cx="7640116" cy="102884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522013" y="3197693"/>
                <a:ext cx="3448508" cy="5699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8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2</m:t>
                          </m:r>
                          <m:sSup>
                            <m:sSupPr>
                              <m:ctrlPr>
                                <a:rPr lang="en-AU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8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AU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AU" sz="28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AU" sz="2800" i="1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p>
                              <m:r>
                                <a:rPr lang="en-AU" sz="28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𝑥h</m:t>
                          </m:r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+1</m:t>
                          </m:r>
                        </m:e>
                      </m:func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13" y="3197693"/>
                <a:ext cx="3448508" cy="569964"/>
              </a:xfrm>
              <a:prstGeom prst="rect">
                <a:avLst/>
              </a:prstGeom>
              <a:blipFill rotWithShape="0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22013" y="4077293"/>
                <a:ext cx="647998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22013" y="4077293"/>
                <a:ext cx="647998" cy="430887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Rectangle 14"/>
              <p:cNvSpPr/>
              <p:nvPr/>
            </p:nvSpPr>
            <p:spPr>
              <a:xfrm>
                <a:off x="4750173" y="1311388"/>
                <a:ext cx="4966854" cy="86042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7b)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3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AU" sz="3200" b="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f>
                          <m:fPr>
                            <m:ctrlP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  <m:sSup>
                              <m:sSupPr>
                                <m:ctrlP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𝑥</m:t>
                                </m:r>
                              </m:e>
                              <m:sup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  <m: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sSup>
                              <m:sSupPr>
                                <m:ctrlP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h</m:t>
                                </m:r>
                              </m:e>
                              <m:sup>
                                <m:r>
                                  <a:rPr lang="en-AU" sz="3200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  <m:t>+</m:t>
                            </m:r>
                            <m: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num>
                          <m:den>
                            <m: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</m:den>
                        </m:f>
                      </m:e>
                    </m:func>
                  </m:oMath>
                </a14:m>
                <a:endParaRPr lang="en-AU" sz="2800" dirty="0"/>
              </a:p>
            </p:txBody>
          </p:sp>
        </mc:Choice>
        <mc:Fallback xmlns="">
          <p:sp>
            <p:nvSpPr>
              <p:cNvPr id="15" name="Rectangle 14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50173" y="1311388"/>
                <a:ext cx="4966854" cy="860428"/>
              </a:xfrm>
              <a:prstGeom prst="rect">
                <a:avLst/>
              </a:prstGeom>
              <a:blipFill rotWithShape="0">
                <a:blip r:embed="rId8"/>
                <a:stretch>
                  <a:fillRect l="-2454" b="-638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4866633" y="2150969"/>
                <a:ext cx="3802772" cy="88921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8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f>
                            <m:f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d>
                                <m:dPr>
                                  <m:ctrlPr>
                                    <a:rPr lang="en-AU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AU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  <m:sSup>
                                    <m:sSupPr>
                                      <m:ctrlPr>
                                        <a:rPr lang="en-AU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AU" sz="2800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AU" sz="2800" b="0" i="1" smtClean="0"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sup>
                                  </m:sSup>
                                  <m:r>
                                    <a:rPr lang="en-AU" sz="2800" b="0" i="1" smtClean="0">
                                      <a:latin typeface="Cambria Math" panose="02040503050406030204" pitchFamily="18" charset="0"/>
                                    </a:rPr>
                                    <m:t>−2</m:t>
                                  </m:r>
                                  <m:r>
                                    <a:rPr lang="en-AU" sz="2800" b="0" i="1" smtClean="0">
                                      <a:latin typeface="Cambria Math" panose="02040503050406030204" pitchFamily="18" charset="0"/>
                                    </a:rPr>
                                    <m:t>𝑥h</m:t>
                                  </m:r>
                                  <m:r>
                                    <a:rPr lang="en-AU" sz="2800" b="0" i="1" smtClean="0">
                                      <a:latin typeface="Cambria Math" panose="02040503050406030204" pitchFamily="18" charset="0"/>
                                    </a:rPr>
                                    <m:t>+1</m:t>
                                  </m:r>
                                </m:e>
                              </m:d>
                            </m:num>
                            <m:den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den>
                          </m:f>
                        </m:e>
                      </m:func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6633" y="2150969"/>
                <a:ext cx="3802772" cy="889218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/>
              <p:cNvSpPr txBox="1"/>
              <p:nvPr/>
            </p:nvSpPr>
            <p:spPr>
              <a:xfrm>
                <a:off x="4866633" y="3098093"/>
                <a:ext cx="3796617" cy="59215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limLow>
                            <m:limLow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limLowPr>
                            <m:e>
                              <m:r>
                                <m:rPr>
                                  <m:sty m:val="p"/>
                                </m:rPr>
                                <a:rPr lang="en-AU" sz="2800" b="0" i="0" smtClean="0">
                                  <a:latin typeface="Cambria Math" panose="02040503050406030204" pitchFamily="18" charset="0"/>
                                </a:rPr>
                                <m:t>lim</m:t>
                              </m:r>
                            </m:e>
                            <m:lim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→0</m:t>
                              </m:r>
                            </m:lim>
                          </m:limLow>
                        </m:fName>
                        <m:e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2</m:t>
                          </m:r>
                          <m:d>
                            <m:dPr>
                              <m:ctrlPr>
                                <a:rPr lang="en-AU" sz="28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800" i="1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p>
                                <m:sSupPr>
                                  <m:ctrlPr>
                                    <a:rPr lang="en-AU" sz="2800" i="1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AU" sz="2800" i="1"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AU" sz="2800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AU" sz="2800" i="1">
                                  <a:latin typeface="Cambria Math" panose="02040503050406030204" pitchFamily="18" charset="0"/>
                                </a:rPr>
                                <m:t>−2</m:t>
                              </m:r>
                              <m:r>
                                <a:rPr lang="en-AU" sz="2800" i="1">
                                  <a:latin typeface="Cambria Math" panose="02040503050406030204" pitchFamily="18" charset="0"/>
                                </a:rPr>
                                <m:t>𝑥h</m:t>
                              </m:r>
                              <m:r>
                                <a:rPr lang="en-AU" sz="2800" i="1">
                                  <a:latin typeface="Cambria Math" panose="02040503050406030204" pitchFamily="18" charset="0"/>
                                </a:rPr>
                                <m:t>+1</m:t>
                              </m:r>
                            </m:e>
                          </m:d>
                        </m:e>
                      </m:func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7" name="TextBox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6633" y="3098093"/>
                <a:ext cx="3796617" cy="592150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8733559" y="3139787"/>
                <a:ext cx="165160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=3</m:t>
                      </m:r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+1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733559" y="3139787"/>
                <a:ext cx="1651606" cy="430887"/>
              </a:xfrm>
              <a:prstGeom prst="rect">
                <a:avLst/>
              </a:prstGeom>
              <a:blipFill rotWithShape="0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9" name="Rectangle 18"/>
              <p:cNvSpPr/>
              <p:nvPr/>
            </p:nvSpPr>
            <p:spPr>
              <a:xfrm>
                <a:off x="4952973" y="4472355"/>
                <a:ext cx="4966854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7c) </a:t>
                </a:r>
                <a14:m>
                  <m:oMath xmlns:m="http://schemas.openxmlformats.org/officeDocument/2006/math">
                    <m:func>
                      <m:funcPr>
                        <m:ctrlPr>
                          <a:rPr lang="en-AU" sz="32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limLow>
                          <m:limLowPr>
                            <m:ctrlP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</m:ctrlPr>
                          </m:limLowPr>
                          <m:e>
                            <m:r>
                              <m:rPr>
                                <m:sty m:val="p"/>
                              </m:rPr>
                              <a:rPr lang="en-AU" sz="3200" b="0" i="0" smtClean="0">
                                <a:latin typeface="Cambria Math" panose="02040503050406030204" pitchFamily="18" charset="0"/>
                              </a:rPr>
                              <m:t>lim</m:t>
                            </m:r>
                          </m:e>
                          <m:lim>
                            <m: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  <m:t>h</m:t>
                            </m:r>
                            <m:r>
                              <a:rPr lang="en-AU" sz="3200" b="0" i="1" smtClean="0">
                                <a:latin typeface="Cambria Math" panose="02040503050406030204" pitchFamily="18" charset="0"/>
                              </a:rPr>
                              <m:t>→0</m:t>
                            </m:r>
                          </m:lim>
                        </m:limLow>
                      </m:fName>
                      <m:e>
                        <m:r>
                          <a:rPr lang="en-AU" sz="3200" b="0" i="1" smtClean="0">
                            <a:latin typeface="Cambria Math" panose="02040503050406030204" pitchFamily="18" charset="0"/>
                          </a:rPr>
                          <m:t>(20−10</m:t>
                        </m:r>
                        <m:r>
                          <a:rPr lang="en-AU" sz="3200" b="0" i="1" smtClean="0">
                            <a:latin typeface="Cambria Math" panose="02040503050406030204" pitchFamily="18" charset="0"/>
                          </a:rPr>
                          <m:t>h</m:t>
                        </m:r>
                        <m:r>
                          <a:rPr lang="en-AU" sz="3200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</m:func>
                  </m:oMath>
                </a14:m>
                <a:endParaRPr lang="en-AU" sz="2800" dirty="0"/>
              </a:p>
            </p:txBody>
          </p:sp>
        </mc:Choice>
        <mc:Fallback xmlns="">
          <p:sp>
            <p:nvSpPr>
              <p:cNvPr id="19" name="Rectangle 1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52973" y="4472355"/>
                <a:ext cx="4966854" cy="584775"/>
              </a:xfrm>
              <a:prstGeom prst="rect">
                <a:avLst/>
              </a:prstGeom>
              <a:blipFill rotWithShape="0">
                <a:blip r:embed="rId12"/>
                <a:stretch>
                  <a:fillRect l="-2454" t="-2083" b="-27083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5069433" y="5311936"/>
                <a:ext cx="84677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=20</m:t>
                      </m:r>
                    </m:oMath>
                  </m:oMathPara>
                </a14:m>
                <a:endParaRPr lang="en-AU" sz="2400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9433" y="5311936"/>
                <a:ext cx="846770" cy="430887"/>
              </a:xfrm>
              <a:prstGeom prst="rect">
                <a:avLst/>
              </a:prstGeom>
              <a:blipFill rotWithShape="0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24578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12" grpId="0"/>
      <p:bldP spid="10" grpId="0"/>
      <p:bldP spid="11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06959" y="572176"/>
            <a:ext cx="5185041" cy="337519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8EDC5D1-9C77-5649-B9DF-42B841A46A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23" y="648789"/>
            <a:ext cx="8479614" cy="861144"/>
          </a:xfrm>
        </p:spPr>
        <p:txBody>
          <a:bodyPr>
            <a:normAutofit/>
          </a:bodyPr>
          <a:lstStyle/>
          <a:p>
            <a:r>
              <a:rPr lang="en-US" dirty="0">
                <a:latin typeface="+mn-lt"/>
              </a:rPr>
              <a:t>Derivative by First Principles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4B07689-760D-4D71-9448-AFF1CCEB30E0}"/>
              </a:ext>
            </a:extLst>
          </p:cNvPr>
          <p:cNvSpPr txBox="1"/>
          <p:nvPr/>
        </p:nvSpPr>
        <p:spPr>
          <a:xfrm>
            <a:off x="-23058" y="9247"/>
            <a:ext cx="4023093" cy="584775"/>
          </a:xfrm>
          <a:prstGeom prst="homePlate">
            <a:avLst/>
          </a:prstGeom>
          <a:solidFill>
            <a:srgbClr val="002060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none" rtlCol="0">
            <a:spAutoFit/>
          </a:bodyPr>
          <a:lstStyle/>
          <a:p>
            <a:r>
              <a:rPr lang="en-AU" sz="3200" dirty="0"/>
              <a:t>Concept Development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Rectangle 8"/>
              <p:cNvSpPr/>
              <p:nvPr/>
            </p:nvSpPr>
            <p:spPr>
              <a:xfrm>
                <a:off x="21002" y="1468867"/>
                <a:ext cx="6229770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Consider the function </a:t>
                </a:r>
                <a14:m>
                  <m:oMath xmlns:m="http://schemas.openxmlformats.org/officeDocument/2006/math"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AU" sz="2800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AU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AU" sz="2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endParaRPr lang="en-AU" sz="2800" dirty="0"/>
              </a:p>
            </p:txBody>
          </p:sp>
        </mc:Choice>
        <mc:Fallback>
          <p:sp>
            <p:nvSpPr>
              <p:cNvPr id="9" name="Rectangle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02" y="1468867"/>
                <a:ext cx="6229770" cy="523220"/>
              </a:xfrm>
              <a:prstGeom prst="rect">
                <a:avLst/>
              </a:prstGeom>
              <a:blipFill>
                <a:blip r:embed="rId3"/>
                <a:stretch>
                  <a:fillRect l="-1957" t="-11628" b="-3255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7" name="Straight Connector 6"/>
          <p:cNvCxnSpPr/>
          <p:nvPr/>
        </p:nvCxnSpPr>
        <p:spPr>
          <a:xfrm flipV="1">
            <a:off x="9968914" y="1175210"/>
            <a:ext cx="1322717" cy="2278364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136992" y="3084242"/>
            <a:ext cx="3032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P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951473" y="1683042"/>
            <a:ext cx="3401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AU" dirty="0"/>
              <a:t>Q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Rectangle 15"/>
              <p:cNvSpPr/>
              <p:nvPr/>
            </p:nvSpPr>
            <p:spPr>
              <a:xfrm>
                <a:off x="51828" y="1966825"/>
                <a:ext cx="7896414" cy="13849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We can determine the derivative of function by evaluating the limit (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AU" sz="2800" b="0" i="0" smtClean="0">
                        <a:latin typeface="Cambria Math" panose="02040503050406030204" pitchFamily="18" charset="0"/>
                      </a:rPr>
                      <m:t>eg</m:t>
                    </m:r>
                    <m:r>
                      <a:rPr lang="en-AU" sz="2800" b="0" i="0" smtClean="0">
                        <a:latin typeface="Cambria Math" panose="02040503050406030204" pitchFamily="18" charset="0"/>
                      </a:rPr>
                      <m:t>.</m:t>
                    </m:r>
                    <m:r>
                      <m:rPr>
                        <m:sty m:val="p"/>
                      </m:rPr>
                      <a:rPr lang="en-AU" sz="2800" b="0" i="0" smtClean="0">
                        <a:latin typeface="Cambria Math" panose="02040503050406030204" pitchFamily="18" charset="0"/>
                      </a:rPr>
                      <m:t>as</m:t>
                    </m:r>
                    <m:r>
                      <a:rPr lang="en-AU" sz="2800" b="0" i="0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n-AU" sz="2800" b="0" i="0" smtClean="0">
                        <a:latin typeface="Cambria Math" panose="02040503050406030204" pitchFamily="18" charset="0"/>
                      </a:rPr>
                      <m:t>h</m:t>
                    </m:r>
                    <m:r>
                      <a:rPr lang="en-AU" sz="2800" b="0" i="0" smtClean="0">
                        <a:latin typeface="Cambria Math" panose="02040503050406030204" pitchFamily="18" charset="0"/>
                      </a:rPr>
                      <m:t>→0)</m:t>
                    </m:r>
                  </m:oMath>
                </a14:m>
                <a:r>
                  <a:rPr lang="en-AU" sz="2800" b="0" i="0" dirty="0">
                    <a:latin typeface="Cambria Math" panose="02040503050406030204" pitchFamily="18" charset="0"/>
                  </a:rPr>
                  <a:t>.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This</m:t>
                      </m:r>
                      <m:r>
                        <a:rPr lang="en-AU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is</m:t>
                      </m:r>
                      <m:r>
                        <a:rPr lang="en-AU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called</m:t>
                      </m:r>
                      <m:r>
                        <a:rPr lang="en-AU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AU" sz="2800" b="0" i="0" smtClean="0">
                          <a:latin typeface="Cambria Math" panose="02040503050406030204" pitchFamily="18" charset="0"/>
                        </a:rPr>
                        <m:t>the</m:t>
                      </m:r>
                      <m:r>
                        <a:rPr lang="en-AU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800" b="1" i="0" smtClean="0">
                          <a:latin typeface="Cambria Math" panose="02040503050406030204" pitchFamily="18" charset="0"/>
                        </a:rPr>
                        <m:t>𝐝𝐢𝐟𝐟𝐞𝐫𝐞𝐧𝐭𝐢𝐚𝐭𝐢𝐨𝐧</m:t>
                      </m:r>
                      <m:r>
                        <a:rPr lang="en-AU" sz="28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800" b="1" i="0" smtClean="0">
                          <a:latin typeface="Cambria Math" panose="02040503050406030204" pitchFamily="18" charset="0"/>
                        </a:rPr>
                        <m:t>𝐛𝐲</m:t>
                      </m:r>
                      <m:r>
                        <a:rPr lang="en-AU" sz="28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800" b="1" i="0" smtClean="0">
                          <a:latin typeface="Cambria Math" panose="02040503050406030204" pitchFamily="18" charset="0"/>
                        </a:rPr>
                        <m:t>𝐟𝐢𝐫𝐬𝐭</m:t>
                      </m:r>
                      <m:r>
                        <a:rPr lang="en-AU" sz="2800" b="1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AU" sz="2800" b="1" i="0" smtClean="0">
                          <a:latin typeface="Cambria Math" panose="02040503050406030204" pitchFamily="18" charset="0"/>
                        </a:rPr>
                        <m:t>𝐩𝐫𝐢𝐧𝐜𝐢𝐩𝐥𝐞𝐬</m:t>
                      </m:r>
                    </m:oMath>
                  </m:oMathPara>
                </a14:m>
                <a:endParaRPr lang="en-AU" sz="2800" b="1" i="0" dirty="0">
                  <a:latin typeface="Cambria Math" panose="02040503050406030204" pitchFamily="18" charset="0"/>
                </a:endParaRPr>
              </a:p>
            </p:txBody>
          </p:sp>
        </mc:Choice>
        <mc:Fallback>
          <p:sp>
            <p:nvSpPr>
              <p:cNvPr id="16" name="Rectangle 1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828" y="1966825"/>
                <a:ext cx="7896414" cy="1384995"/>
              </a:xfrm>
              <a:prstGeom prst="rect">
                <a:avLst/>
              </a:prstGeom>
              <a:blipFill>
                <a:blip r:embed="rId4"/>
                <a:stretch>
                  <a:fillRect l="-1622" t="-4405" r="-5097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Rectangle 12"/>
              <p:cNvSpPr/>
              <p:nvPr/>
            </p:nvSpPr>
            <p:spPr>
              <a:xfrm>
                <a:off x="-23058" y="3740531"/>
                <a:ext cx="7896414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AU" sz="2800" dirty="0"/>
                  <a:t>Differentiation by first principle is denoted by</a:t>
                </a:r>
                <a14:m>
                  <m:oMath xmlns:m="http://schemas.openxmlformats.org/officeDocument/2006/math">
                    <m:r>
                      <a:rPr lang="en-AU" sz="280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AU" sz="2800" b="1" i="1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AU" sz="2800" b="1" i="1" smtClean="0">
                        <a:latin typeface="Cambria Math" panose="02040503050406030204" pitchFamily="18" charset="0"/>
                      </a:rPr>
                      <m:t>′(</m:t>
                    </m:r>
                    <m:r>
                      <a:rPr lang="en-AU" sz="2800" b="1" i="1" smtClean="0">
                        <a:latin typeface="Cambria Math" panose="02040503050406030204" pitchFamily="18" charset="0"/>
                      </a:rPr>
                      <m:t>𝒙</m:t>
                    </m:r>
                    <m:r>
                      <a:rPr lang="en-AU" sz="2800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AU" sz="2800" b="1" dirty="0"/>
              </a:p>
            </p:txBody>
          </p:sp>
        </mc:Choice>
        <mc:Fallback>
          <p:sp>
            <p:nvSpPr>
              <p:cNvPr id="13" name="Rectangle 1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23058" y="3740531"/>
                <a:ext cx="7896414" cy="523220"/>
              </a:xfrm>
              <a:prstGeom prst="rect">
                <a:avLst/>
              </a:prstGeom>
              <a:blipFill>
                <a:blip r:embed="rId5"/>
                <a:stretch>
                  <a:fillRect l="-1543" t="-11765" b="-34118"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5E6D5DA-C65B-C7E6-FCB2-48D11F3C0302}"/>
                  </a:ext>
                </a:extLst>
              </p:cNvPr>
              <p:cNvSpPr/>
              <p:nvPr/>
            </p:nvSpPr>
            <p:spPr>
              <a:xfrm>
                <a:off x="255863" y="4310944"/>
                <a:ext cx="7896414" cy="9361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d>
                        <m:dPr>
                          <m:ctrlPr>
                            <a:rPr lang="en-AU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en-AU" sz="2800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AU" sz="2800"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→0</m:t>
                          </m:r>
                        </m:lim>
                      </m:limLow>
                      <m:f>
                        <m:fPr>
                          <m:ctrlPr>
                            <a:rPr lang="en-AU" sz="2800" b="0" i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</m:oMath>
                  </m:oMathPara>
                </a14:m>
                <a:endParaRPr lang="en-AU" sz="2800" dirty="0"/>
              </a:p>
            </p:txBody>
          </p:sp>
        </mc:Choice>
        <mc:Fallback>
          <p:sp>
            <p:nvSpPr>
              <p:cNvPr id="4" name="Rectangle 3">
                <a:extLst>
                  <a:ext uri="{FF2B5EF4-FFF2-40B4-BE49-F238E27FC236}">
                    <a16:creationId xmlns:a16="http://schemas.microsoft.com/office/drawing/2014/main" id="{B5E6D5DA-C65B-C7E6-FCB2-48D11F3C0302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55863" y="4310944"/>
                <a:ext cx="7896414" cy="93615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3BD8391-A3F4-6BB2-9831-F9734E4C0437}"/>
                  </a:ext>
                </a:extLst>
              </p:cNvPr>
              <p:cNvSpPr/>
              <p:nvPr/>
            </p:nvSpPr>
            <p:spPr>
              <a:xfrm>
                <a:off x="796190" y="5323711"/>
                <a:ext cx="7896414" cy="9361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AU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en-AU" sz="2800" i="1"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AU" sz="2800">
                              <a:latin typeface="Cambria Math" panose="02040503050406030204" pitchFamily="18" charset="0"/>
                            </a:rPr>
                            <m:t>lim</m:t>
                          </m:r>
                        </m:e>
                        <m:lim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h</m:t>
                          </m:r>
                          <m:r>
                            <a:rPr lang="en-AU" sz="2800" i="1">
                              <a:latin typeface="Cambria Math" panose="02040503050406030204" pitchFamily="18" charset="0"/>
                            </a:rPr>
                            <m:t>→0</m:t>
                          </m:r>
                        </m:lim>
                      </m:limLow>
                      <m:f>
                        <m:fPr>
                          <m:ctrlPr>
                            <a:rPr lang="en-AU" sz="2800" b="0" i="0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d>
                            <m:dPr>
                              <m:ctrlP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AU" sz="28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</m:d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𝑓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AU" sz="2800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den>
                      </m:f>
                    </m:oMath>
                  </m:oMathPara>
                </a14:m>
                <a:endParaRPr lang="en-AU" sz="2800" dirty="0"/>
              </a:p>
            </p:txBody>
          </p:sp>
        </mc:Choice>
        <mc:Fallback>
          <p:sp>
            <p:nvSpPr>
              <p:cNvPr id="5" name="Rectangle 4">
                <a:extLst>
                  <a:ext uri="{FF2B5EF4-FFF2-40B4-BE49-F238E27FC236}">
                    <a16:creationId xmlns:a16="http://schemas.microsoft.com/office/drawing/2014/main" id="{53BD8391-A3F4-6BB2-9831-F9734E4C0437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6190" y="5323711"/>
                <a:ext cx="7896414" cy="93615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AU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0" name="Group 19">
            <a:extLst>
              <a:ext uri="{FF2B5EF4-FFF2-40B4-BE49-F238E27FC236}">
                <a16:creationId xmlns:a16="http://schemas.microsoft.com/office/drawing/2014/main" id="{68E8000C-AEAC-BA00-7451-4B46D0ABF785}"/>
              </a:ext>
            </a:extLst>
          </p:cNvPr>
          <p:cNvGrpSpPr/>
          <p:nvPr/>
        </p:nvGrpSpPr>
        <p:grpSpPr>
          <a:xfrm>
            <a:off x="7289902" y="4280695"/>
            <a:ext cx="1690920" cy="1205640"/>
            <a:chOff x="7289902" y="4280695"/>
            <a:chExt cx="1690920" cy="120564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8">
              <p14:nvContentPartPr>
                <p14:cNvPr id="6" name="Ink 5">
                  <a:extLst>
                    <a:ext uri="{FF2B5EF4-FFF2-40B4-BE49-F238E27FC236}">
                      <a16:creationId xmlns:a16="http://schemas.microsoft.com/office/drawing/2014/main" id="{EC06EFA1-D336-1FFB-2A4D-0466EF3E71AC}"/>
                    </a:ext>
                  </a:extLst>
                </p14:cNvPr>
                <p14:cNvContentPartPr/>
                <p14:nvPr/>
              </p14:nvContentPartPr>
              <p14:xfrm>
                <a:off x="7289902" y="4280695"/>
                <a:ext cx="481680" cy="859320"/>
              </p14:xfrm>
            </p:contentPart>
          </mc:Choice>
          <mc:Fallback>
            <p:pic>
              <p:nvPicPr>
                <p:cNvPr id="6" name="Ink 5">
                  <a:extLst>
                    <a:ext uri="{FF2B5EF4-FFF2-40B4-BE49-F238E27FC236}">
                      <a16:creationId xmlns:a16="http://schemas.microsoft.com/office/drawing/2014/main" id="{EC06EFA1-D336-1FFB-2A4D-0466EF3E71AC}"/>
                    </a:ext>
                  </a:extLst>
                </p:cNvPr>
                <p:cNvPicPr/>
                <p:nvPr/>
              </p:nvPicPr>
              <p:blipFill>
                <a:blip r:embed="rId9"/>
                <a:stretch>
                  <a:fillRect/>
                </a:stretch>
              </p:blipFill>
              <p:spPr>
                <a:xfrm>
                  <a:off x="7280902" y="4272055"/>
                  <a:ext cx="499320" cy="87696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0">
              <p14:nvContentPartPr>
                <p14:cNvPr id="8" name="Ink 7">
                  <a:extLst>
                    <a:ext uri="{FF2B5EF4-FFF2-40B4-BE49-F238E27FC236}">
                      <a16:creationId xmlns:a16="http://schemas.microsoft.com/office/drawing/2014/main" id="{E3C10808-7C1D-A945-8534-7B8789F52235}"/>
                    </a:ext>
                  </a:extLst>
                </p14:cNvPr>
                <p14:cNvContentPartPr/>
                <p14:nvPr/>
              </p14:nvContentPartPr>
              <p14:xfrm>
                <a:off x="7974982" y="4996735"/>
                <a:ext cx="72360" cy="392040"/>
              </p14:xfrm>
            </p:contentPart>
          </mc:Choice>
          <mc:Fallback>
            <p:pic>
              <p:nvPicPr>
                <p:cNvPr id="8" name="Ink 7">
                  <a:extLst>
                    <a:ext uri="{FF2B5EF4-FFF2-40B4-BE49-F238E27FC236}">
                      <a16:creationId xmlns:a16="http://schemas.microsoft.com/office/drawing/2014/main" id="{E3C10808-7C1D-A945-8534-7B8789F52235}"/>
                    </a:ext>
                  </a:extLst>
                </p:cNvPr>
                <p:cNvPicPr/>
                <p:nvPr/>
              </p:nvPicPr>
              <p:blipFill>
                <a:blip r:embed="rId11"/>
                <a:stretch>
                  <a:fillRect/>
                </a:stretch>
              </p:blipFill>
              <p:spPr>
                <a:xfrm>
                  <a:off x="7966342" y="4987735"/>
                  <a:ext cx="90000" cy="4096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2">
              <p14:nvContentPartPr>
                <p14:cNvPr id="11" name="Ink 10">
                  <a:extLst>
                    <a:ext uri="{FF2B5EF4-FFF2-40B4-BE49-F238E27FC236}">
                      <a16:creationId xmlns:a16="http://schemas.microsoft.com/office/drawing/2014/main" id="{40100BF7-3829-9E99-E4A4-4D7474D3CDE3}"/>
                    </a:ext>
                  </a:extLst>
                </p14:cNvPr>
                <p14:cNvContentPartPr/>
                <p14:nvPr/>
              </p14:nvContentPartPr>
              <p14:xfrm>
                <a:off x="7928542" y="5214175"/>
                <a:ext cx="120600" cy="11160"/>
              </p14:xfrm>
            </p:contentPart>
          </mc:Choice>
          <mc:Fallback>
            <p:pic>
              <p:nvPicPr>
                <p:cNvPr id="11" name="Ink 10">
                  <a:extLst>
                    <a:ext uri="{FF2B5EF4-FFF2-40B4-BE49-F238E27FC236}">
                      <a16:creationId xmlns:a16="http://schemas.microsoft.com/office/drawing/2014/main" id="{40100BF7-3829-9E99-E4A4-4D7474D3CDE3}"/>
                    </a:ext>
                  </a:extLst>
                </p:cNvPr>
                <p:cNvPicPr/>
                <p:nvPr/>
              </p:nvPicPr>
              <p:blipFill>
                <a:blip r:embed="rId13"/>
                <a:stretch>
                  <a:fillRect/>
                </a:stretch>
              </p:blipFill>
              <p:spPr>
                <a:xfrm>
                  <a:off x="7919902" y="5205175"/>
                  <a:ext cx="138240" cy="288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4">
              <p14:nvContentPartPr>
                <p14:cNvPr id="14" name="Ink 13">
                  <a:extLst>
                    <a:ext uri="{FF2B5EF4-FFF2-40B4-BE49-F238E27FC236}">
                      <a16:creationId xmlns:a16="http://schemas.microsoft.com/office/drawing/2014/main" id="{0F1068FB-58D9-A279-8CD2-BF9FD680A46D}"/>
                    </a:ext>
                  </a:extLst>
                </p14:cNvPr>
                <p14:cNvContentPartPr/>
                <p14:nvPr/>
              </p14:nvContentPartPr>
              <p14:xfrm>
                <a:off x="8220502" y="5264575"/>
                <a:ext cx="79920" cy="221760"/>
              </p14:xfrm>
            </p:contentPart>
          </mc:Choice>
          <mc:Fallback>
            <p:pic>
              <p:nvPicPr>
                <p:cNvPr id="14" name="Ink 13">
                  <a:extLst>
                    <a:ext uri="{FF2B5EF4-FFF2-40B4-BE49-F238E27FC236}">
                      <a16:creationId xmlns:a16="http://schemas.microsoft.com/office/drawing/2014/main" id="{0F1068FB-58D9-A279-8CD2-BF9FD680A46D}"/>
                    </a:ext>
                  </a:extLst>
                </p:cNvPr>
                <p:cNvPicPr/>
                <p:nvPr/>
              </p:nvPicPr>
              <p:blipFill>
                <a:blip r:embed="rId15"/>
                <a:stretch>
                  <a:fillRect/>
                </a:stretch>
              </p:blipFill>
              <p:spPr>
                <a:xfrm>
                  <a:off x="8211502" y="5255935"/>
                  <a:ext cx="97560" cy="23940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17" name="Ink 16">
                  <a:extLst>
                    <a:ext uri="{FF2B5EF4-FFF2-40B4-BE49-F238E27FC236}">
                      <a16:creationId xmlns:a16="http://schemas.microsoft.com/office/drawing/2014/main" id="{0B18540A-42B7-B48F-0FA7-CEE5C027D17B}"/>
                    </a:ext>
                  </a:extLst>
                </p14:cNvPr>
                <p14:cNvContentPartPr/>
                <p14:nvPr/>
              </p14:nvContentPartPr>
              <p14:xfrm>
                <a:off x="8340742" y="5263135"/>
                <a:ext cx="107640" cy="105840"/>
              </p14:xfrm>
            </p:contentPart>
          </mc:Choice>
          <mc:Fallback>
            <p:pic>
              <p:nvPicPr>
                <p:cNvPr id="17" name="Ink 16">
                  <a:extLst>
                    <a:ext uri="{FF2B5EF4-FFF2-40B4-BE49-F238E27FC236}">
                      <a16:creationId xmlns:a16="http://schemas.microsoft.com/office/drawing/2014/main" id="{0B18540A-42B7-B48F-0FA7-CEE5C027D17B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8332102" y="5254135"/>
                  <a:ext cx="125280" cy="123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18" name="Ink 17">
                  <a:extLst>
                    <a:ext uri="{FF2B5EF4-FFF2-40B4-BE49-F238E27FC236}">
                      <a16:creationId xmlns:a16="http://schemas.microsoft.com/office/drawing/2014/main" id="{FC452EC3-6105-C856-27FD-D84EB0430469}"/>
                    </a:ext>
                  </a:extLst>
                </p14:cNvPr>
                <p14:cNvContentPartPr/>
                <p14:nvPr/>
              </p14:nvContentPartPr>
              <p14:xfrm>
                <a:off x="8412382" y="5202295"/>
                <a:ext cx="23760" cy="6840"/>
              </p14:xfrm>
            </p:contentPart>
          </mc:Choice>
          <mc:Fallback>
            <p:pic>
              <p:nvPicPr>
                <p:cNvPr id="18" name="Ink 17">
                  <a:extLst>
                    <a:ext uri="{FF2B5EF4-FFF2-40B4-BE49-F238E27FC236}">
                      <a16:creationId xmlns:a16="http://schemas.microsoft.com/office/drawing/2014/main" id="{FC452EC3-6105-C856-27FD-D84EB0430469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8403382" y="5193655"/>
                  <a:ext cx="41400" cy="2448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20">
              <p14:nvContentPartPr>
                <p14:cNvPr id="19" name="Ink 18">
                  <a:extLst>
                    <a:ext uri="{FF2B5EF4-FFF2-40B4-BE49-F238E27FC236}">
                      <a16:creationId xmlns:a16="http://schemas.microsoft.com/office/drawing/2014/main" id="{5CD2C803-8D27-04FF-3E27-20F712E271F6}"/>
                    </a:ext>
                  </a:extLst>
                </p14:cNvPr>
                <p14:cNvContentPartPr/>
                <p14:nvPr/>
              </p14:nvContentPartPr>
              <p14:xfrm>
                <a:off x="8496982" y="5156575"/>
                <a:ext cx="483840" cy="181440"/>
              </p14:xfrm>
            </p:contentPart>
          </mc:Choice>
          <mc:Fallback>
            <p:pic>
              <p:nvPicPr>
                <p:cNvPr id="19" name="Ink 18">
                  <a:extLst>
                    <a:ext uri="{FF2B5EF4-FFF2-40B4-BE49-F238E27FC236}">
                      <a16:creationId xmlns:a16="http://schemas.microsoft.com/office/drawing/2014/main" id="{5CD2C803-8D27-04FF-3E27-20F712E271F6}"/>
                    </a:ext>
                  </a:extLst>
                </p:cNvPr>
                <p:cNvPicPr/>
                <p:nvPr/>
              </p:nvPicPr>
              <p:blipFill>
                <a:blip r:embed="rId21"/>
                <a:stretch>
                  <a:fillRect/>
                </a:stretch>
              </p:blipFill>
              <p:spPr>
                <a:xfrm>
                  <a:off x="8487982" y="5147575"/>
                  <a:ext cx="501480" cy="199080"/>
                </a:xfrm>
                <a:prstGeom prst="rect">
                  <a:avLst/>
                </a:prstGeom>
              </p:spPr>
            </p:pic>
          </mc:Fallback>
        </mc:AlternateContent>
      </p:grpSp>
    </p:spTree>
    <p:extLst>
      <p:ext uri="{BB962C8B-B14F-4D97-AF65-F5344CB8AC3E}">
        <p14:creationId xmlns:p14="http://schemas.microsoft.com/office/powerpoint/2010/main" val="36252053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6" grpId="0"/>
      <p:bldP spid="13" grpId="0"/>
      <p:bldP spid="4" grpId="0"/>
      <p:bldP spid="5" grpId="0"/>
    </p:bld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70C0"/>
      </a:accent1>
      <a:accent2>
        <a:srgbClr val="0070C0"/>
      </a:accent2>
      <a:accent3>
        <a:srgbClr val="A5A5A5"/>
      </a:accent3>
      <a:accent4>
        <a:srgbClr val="002060"/>
      </a:accent4>
      <a:accent5>
        <a:srgbClr val="4472C4"/>
      </a:accent5>
      <a:accent6>
        <a:srgbClr val="70AD47"/>
      </a:accent6>
      <a:hlink>
        <a:srgbClr val="0563C1"/>
      </a:hlink>
      <a:folHlink>
        <a:srgbClr val="034A90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8077</TotalTime>
  <Words>449</Words>
  <Application>Microsoft Office PowerPoint</Application>
  <PresentationFormat>Widescreen</PresentationFormat>
  <Paragraphs>95</Paragraphs>
  <Slides>12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Cambria Math</vt:lpstr>
      <vt:lpstr>Office Theme</vt:lpstr>
      <vt:lpstr>PowerPoint Presentation</vt:lpstr>
      <vt:lpstr>Instantaneous rate of change</vt:lpstr>
      <vt:lpstr>Instantaneous rate of change</vt:lpstr>
      <vt:lpstr>PowerPoint Presentation</vt:lpstr>
      <vt:lpstr>Derivative</vt:lpstr>
      <vt:lpstr>PowerPoint Presentation</vt:lpstr>
      <vt:lpstr>PowerPoint Presentation</vt:lpstr>
      <vt:lpstr>PowerPoint Presentation</vt:lpstr>
      <vt:lpstr>Derivative by First Principles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Exercise 1D</dc:title>
  <dc:creator>l k</dc:creator>
  <cp:lastModifiedBy>TAN Mei Yi [Harrisdale Senior High School]</cp:lastModifiedBy>
  <cp:revision>524</cp:revision>
  <dcterms:created xsi:type="dcterms:W3CDTF">2020-02-17T13:56:23Z</dcterms:created>
  <dcterms:modified xsi:type="dcterms:W3CDTF">2022-08-26T01:57:45Z</dcterms:modified>
</cp:coreProperties>
</file>